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0"/>
  </p:notesMasterIdLst>
  <p:sldIdLst>
    <p:sldId id="256" r:id="rId2"/>
    <p:sldId id="259" r:id="rId3"/>
    <p:sldId id="288" r:id="rId4"/>
    <p:sldId id="260" r:id="rId5"/>
    <p:sldId id="262" r:id="rId6"/>
    <p:sldId id="264" r:id="rId7"/>
    <p:sldId id="261" r:id="rId8"/>
    <p:sldId id="286" r:id="rId9"/>
    <p:sldId id="287" r:id="rId10"/>
    <p:sldId id="265" r:id="rId11"/>
    <p:sldId id="268" r:id="rId12"/>
    <p:sldId id="272" r:id="rId13"/>
    <p:sldId id="270" r:id="rId14"/>
    <p:sldId id="273" r:id="rId15"/>
    <p:sldId id="274" r:id="rId16"/>
    <p:sldId id="292" r:id="rId17"/>
    <p:sldId id="278" r:id="rId18"/>
    <p:sldId id="279" r:id="rId19"/>
    <p:sldId id="280" r:id="rId20"/>
    <p:sldId id="269" r:id="rId21"/>
    <p:sldId id="281" r:id="rId22"/>
    <p:sldId id="282" r:id="rId23"/>
    <p:sldId id="283" r:id="rId24"/>
    <p:sldId id="291" r:id="rId25"/>
    <p:sldId id="290" r:id="rId26"/>
    <p:sldId id="263" r:id="rId27"/>
    <p:sldId id="289" r:id="rId28"/>
    <p:sldId id="29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83"/>
    <p:restoredTop sz="84945"/>
  </p:normalViewPr>
  <p:slideViewPr>
    <p:cSldViewPr snapToGrid="0" snapToObjects="1">
      <p:cViewPr varScale="1">
        <p:scale>
          <a:sx n="153" d="100"/>
          <a:sy n="153" d="100"/>
        </p:scale>
        <p:origin x="12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B6D07F-6D35-8C4F-A552-C0BD5F0DBA06}" type="datetimeFigureOut">
              <a:rPr lang="en-US" smtClean="0"/>
              <a:t>5/15/17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D44D61-1292-2647-B3E4-28A36EB38032}" type="slidenum">
              <a:rPr lang="en-US" smtClean="0"/>
              <a:t>‹#›</a:t>
            </a:fld>
            <a:endParaRPr lang="en-US"/>
          </a:p>
        </p:txBody>
      </p:sp>
    </p:spTree>
    <p:extLst>
      <p:ext uri="{BB962C8B-B14F-4D97-AF65-F5344CB8AC3E}">
        <p14:creationId xmlns:p14="http://schemas.microsoft.com/office/powerpoint/2010/main" val="18094636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angular.io/docs/ts/latest/guide/architecture.html#components" TargetMode="External"/><Relationship Id="rId4" Type="http://schemas.openxmlformats.org/officeDocument/2006/relationships/hyperlink" Target="https://angular.io/docs/ts/latest/guide/architecture.html#directives" TargetMode="External"/><Relationship Id="rId5" Type="http://schemas.openxmlformats.org/officeDocument/2006/relationships/hyperlink" Target="https://angular.io/docs/ts/latest/guide/pipes.html" TargetMode="External"/><Relationship Id="rId6" Type="http://schemas.openxmlformats.org/officeDocument/2006/relationships/hyperlink" Target="https://angular.io/docs/ts/latest/guide/architecture.html#templates" TargetMode="External"/><Relationship Id="rId7" Type="http://schemas.openxmlformats.org/officeDocument/2006/relationships/hyperlink" Target="https://angular.io/docs/ts/latest/guide/architecture.html#services" TargetMode="External"/><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 Id="rId3" Type="http://schemas.openxmlformats.org/officeDocument/2006/relationships/hyperlink" Target="http://blogs.msdn.com/b/ie/archive/2010/12/13/ecmascript-5-part-2-array-extras.aspx"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1</a:t>
            </a:fld>
            <a:endParaRPr lang="en-US"/>
          </a:p>
        </p:txBody>
      </p:sp>
    </p:spTree>
    <p:extLst>
      <p:ext uri="{BB962C8B-B14F-4D97-AF65-F5344CB8AC3E}">
        <p14:creationId xmlns:p14="http://schemas.microsoft.com/office/powerpoint/2010/main" val="11398588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18</a:t>
            </a:fld>
            <a:endParaRPr lang="en-US"/>
          </a:p>
        </p:txBody>
      </p:sp>
    </p:spTree>
    <p:extLst>
      <p:ext uri="{BB962C8B-B14F-4D97-AF65-F5344CB8AC3E}">
        <p14:creationId xmlns:p14="http://schemas.microsoft.com/office/powerpoint/2010/main" val="1709243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20</a:t>
            </a:fld>
            <a:endParaRPr lang="en-US"/>
          </a:p>
        </p:txBody>
      </p:sp>
    </p:spTree>
    <p:extLst>
      <p:ext uri="{BB962C8B-B14F-4D97-AF65-F5344CB8AC3E}">
        <p14:creationId xmlns:p14="http://schemas.microsoft.com/office/powerpoint/2010/main" val="7936574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23</a:t>
            </a:fld>
            <a:endParaRPr lang="en-US"/>
          </a:p>
        </p:txBody>
      </p:sp>
    </p:spTree>
    <p:extLst>
      <p:ext uri="{BB962C8B-B14F-4D97-AF65-F5344CB8AC3E}">
        <p14:creationId xmlns:p14="http://schemas.microsoft.com/office/powerpoint/2010/main" val="16042458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24</a:t>
            </a:fld>
            <a:endParaRPr lang="en-US"/>
          </a:p>
        </p:txBody>
      </p:sp>
    </p:spTree>
    <p:extLst>
      <p:ext uri="{BB962C8B-B14F-4D97-AF65-F5344CB8AC3E}">
        <p14:creationId xmlns:p14="http://schemas.microsoft.com/office/powerpoint/2010/main" val="8228248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25</a:t>
            </a:fld>
            <a:endParaRPr lang="en-US"/>
          </a:p>
        </p:txBody>
      </p:sp>
    </p:spTree>
    <p:extLst>
      <p:ext uri="{BB962C8B-B14F-4D97-AF65-F5344CB8AC3E}">
        <p14:creationId xmlns:p14="http://schemas.microsoft.com/office/powerpoint/2010/main" val="12822772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28</a:t>
            </a:fld>
            <a:endParaRPr lang="en-US"/>
          </a:p>
        </p:txBody>
      </p:sp>
    </p:spTree>
    <p:extLst>
      <p:ext uri="{BB962C8B-B14F-4D97-AF65-F5344CB8AC3E}">
        <p14:creationId xmlns:p14="http://schemas.microsoft.com/office/powerpoint/2010/main" val="716994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write an Angular</a:t>
            </a:r>
            <a:r>
              <a:rPr lang="en-US" baseline="0" dirty="0" smtClean="0"/>
              <a:t> app by writing HTML templates with Angular markup and writing component classes that manage those templates and injecting services into the components for application logic. All of these are packaged in units called modules and the application is started by bootstrapping the root module.</a:t>
            </a:r>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3</a:t>
            </a:fld>
            <a:endParaRPr lang="en-US"/>
          </a:p>
        </p:txBody>
      </p:sp>
    </p:spTree>
    <p:extLst>
      <p:ext uri="{BB962C8B-B14F-4D97-AF65-F5344CB8AC3E}">
        <p14:creationId xmlns:p14="http://schemas.microsoft.com/office/powerpoint/2010/main" val="1319606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Take a look at the @</a:t>
            </a:r>
            <a:r>
              <a:rPr lang="en-US" sz="1200" b="0" i="0" kern="1200" dirty="0" err="1" smtClean="0">
                <a:solidFill>
                  <a:schemeClr val="tx1"/>
                </a:solidFill>
                <a:effectLst/>
                <a:latin typeface="+mn-lt"/>
                <a:ea typeface="+mn-ea"/>
                <a:cs typeface="+mn-cs"/>
              </a:rPr>
              <a:t>NgModule</a:t>
            </a:r>
            <a:r>
              <a:rPr lang="en-US" sz="1200" b="0" i="0" kern="1200" dirty="0" smtClean="0">
                <a:solidFill>
                  <a:schemeClr val="tx1"/>
                </a:solidFill>
                <a:effectLst/>
                <a:latin typeface="+mn-lt"/>
                <a:ea typeface="+mn-ea"/>
                <a:cs typeface="+mn-cs"/>
              </a:rPr>
              <a:t> decorator.</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Decorators are functions that modify JavaScript classes.</a:t>
            </a:r>
            <a:r>
              <a:rPr lang="en-US" sz="1200" b="0" i="0" kern="1200" baseline="0" dirty="0" smtClean="0">
                <a:solidFill>
                  <a:schemeClr val="tx1"/>
                </a:solidFill>
                <a:effectLst/>
                <a:latin typeface="+mn-lt"/>
                <a:ea typeface="+mn-ea"/>
                <a:cs typeface="+mn-cs"/>
              </a:rPr>
              <a:t> Later you’ll see @Component decorator which will be used to add metadata to components.</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In </a:t>
            </a:r>
            <a:r>
              <a:rPr lang="en-US" sz="1200" b="0" i="0" kern="1200" baseline="0" dirty="0" err="1" smtClean="0">
                <a:solidFill>
                  <a:schemeClr val="tx1"/>
                </a:solidFill>
                <a:effectLst/>
                <a:latin typeface="+mn-lt"/>
                <a:ea typeface="+mn-ea"/>
                <a:cs typeface="+mn-cs"/>
              </a:rPr>
              <a:t>main.ts</a:t>
            </a:r>
            <a:r>
              <a:rPr lang="en-US" sz="1200" b="0" i="0" kern="1200" baseline="0" dirty="0" smtClean="0">
                <a:solidFill>
                  <a:schemeClr val="tx1"/>
                </a:solidFill>
                <a:effectLst/>
                <a:latin typeface="+mn-lt"/>
                <a:ea typeface="+mn-ea"/>
                <a:cs typeface="+mn-cs"/>
              </a:rPr>
              <a:t>, this </a:t>
            </a:r>
            <a:r>
              <a:rPr lang="en-US" sz="1200" b="0" i="0" kern="1200" baseline="0" dirty="0" err="1" smtClean="0">
                <a:solidFill>
                  <a:schemeClr val="tx1"/>
                </a:solidFill>
                <a:effectLst/>
                <a:latin typeface="+mn-lt"/>
                <a:ea typeface="+mn-ea"/>
                <a:cs typeface="+mn-cs"/>
              </a:rPr>
              <a:t>AppModule</a:t>
            </a:r>
            <a:r>
              <a:rPr lang="en-US" sz="1200" b="0" i="0" kern="1200" baseline="0" dirty="0" smtClean="0">
                <a:solidFill>
                  <a:schemeClr val="tx1"/>
                </a:solidFill>
                <a:effectLst/>
                <a:latin typeface="+mn-lt"/>
                <a:ea typeface="+mn-ea"/>
                <a:cs typeface="+mn-cs"/>
              </a:rPr>
              <a:t> is bootstrapped.</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(Below notes taken from: https://</a:t>
            </a:r>
            <a:r>
              <a:rPr lang="en-US" sz="1200" b="0" i="0" kern="1200" baseline="0" dirty="0" err="1" smtClean="0">
                <a:solidFill>
                  <a:schemeClr val="tx1"/>
                </a:solidFill>
                <a:effectLst/>
                <a:latin typeface="+mn-lt"/>
                <a:ea typeface="+mn-ea"/>
                <a:cs typeface="+mn-cs"/>
              </a:rPr>
              <a:t>angular.io</a:t>
            </a:r>
            <a:r>
              <a:rPr lang="en-US" sz="1200" b="0" i="0" kern="1200" baseline="0" dirty="0" smtClean="0">
                <a:solidFill>
                  <a:schemeClr val="tx1"/>
                </a:solidFill>
                <a:effectLst/>
                <a:latin typeface="+mn-lt"/>
                <a:ea typeface="+mn-ea"/>
                <a:cs typeface="+mn-cs"/>
              </a:rPr>
              <a:t>/docs/</a:t>
            </a:r>
            <a:r>
              <a:rPr lang="en-US" sz="1200" b="0" i="0" kern="1200" baseline="0" dirty="0" err="1" smtClean="0">
                <a:solidFill>
                  <a:schemeClr val="tx1"/>
                </a:solidFill>
                <a:effectLst/>
                <a:latin typeface="+mn-lt"/>
                <a:ea typeface="+mn-ea"/>
                <a:cs typeface="+mn-cs"/>
              </a:rPr>
              <a:t>ts</a:t>
            </a:r>
            <a:r>
              <a:rPr lang="en-US" sz="1200" b="0" i="0" kern="1200" baseline="0" dirty="0" smtClean="0">
                <a:solidFill>
                  <a:schemeClr val="tx1"/>
                </a:solidFill>
                <a:effectLst/>
                <a:latin typeface="+mn-lt"/>
                <a:ea typeface="+mn-ea"/>
                <a:cs typeface="+mn-cs"/>
              </a:rPr>
              <a:t>/latest/guide/</a:t>
            </a:r>
            <a:r>
              <a:rPr lang="en-US" sz="1200" b="0" i="0" kern="1200" baseline="0" dirty="0" err="1" smtClean="0">
                <a:solidFill>
                  <a:schemeClr val="tx1"/>
                </a:solidFill>
                <a:effectLst/>
                <a:latin typeface="+mn-lt"/>
                <a:ea typeface="+mn-ea"/>
                <a:cs typeface="+mn-cs"/>
              </a:rPr>
              <a:t>architecture.html</a:t>
            </a:r>
            <a:r>
              <a:rPr lang="en-US" sz="1200" b="0" i="0" kern="1200" baseline="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declarations - the </a:t>
            </a:r>
            <a:r>
              <a:rPr lang="en-US" sz="1200" b="0" i="1" kern="1200" dirty="0" smtClean="0">
                <a:solidFill>
                  <a:schemeClr val="tx1"/>
                </a:solidFill>
                <a:effectLst/>
                <a:latin typeface="+mn-lt"/>
                <a:ea typeface="+mn-ea"/>
                <a:cs typeface="+mn-cs"/>
              </a:rPr>
              <a:t>view classes</a:t>
            </a:r>
            <a:r>
              <a:rPr lang="en-US" sz="1200" b="0" i="0" kern="1200" dirty="0" smtClean="0">
                <a:solidFill>
                  <a:schemeClr val="tx1"/>
                </a:solidFill>
                <a:effectLst/>
                <a:latin typeface="+mn-lt"/>
                <a:ea typeface="+mn-ea"/>
                <a:cs typeface="+mn-cs"/>
              </a:rPr>
              <a:t> that belong to this module. Angular has three kinds of view classes: </a:t>
            </a:r>
            <a:r>
              <a:rPr lang="en-US" sz="1200" b="0" i="0" u="none" strike="noStrike" kern="1200" dirty="0" smtClean="0">
                <a:solidFill>
                  <a:schemeClr val="tx1"/>
                </a:solidFill>
                <a:effectLst/>
                <a:latin typeface="+mn-lt"/>
                <a:ea typeface="+mn-ea"/>
                <a:cs typeface="+mn-cs"/>
                <a:hlinkClick r:id="rId3"/>
              </a:rPr>
              <a:t>components</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4"/>
              </a:rPr>
              <a:t>directives</a:t>
            </a:r>
            <a:r>
              <a:rPr lang="en-US" sz="1200" b="0" i="0" kern="1200" dirty="0" smtClean="0">
                <a:solidFill>
                  <a:schemeClr val="tx1"/>
                </a:solidFill>
                <a:effectLst/>
                <a:latin typeface="+mn-lt"/>
                <a:ea typeface="+mn-ea"/>
                <a:cs typeface="+mn-cs"/>
              </a:rPr>
              <a:t>, and </a:t>
            </a:r>
            <a:r>
              <a:rPr lang="en-US" sz="1200" b="0" i="0" u="none" strike="noStrike" kern="1200" dirty="0" smtClean="0">
                <a:solidFill>
                  <a:schemeClr val="tx1"/>
                </a:solidFill>
                <a:effectLst/>
                <a:latin typeface="+mn-lt"/>
                <a:ea typeface="+mn-ea"/>
                <a:cs typeface="+mn-cs"/>
                <a:hlinkClick r:id="rId5"/>
              </a:rPr>
              <a:t>pipes</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exports - the subset of declarations that should be visible and usable in the component </a:t>
            </a:r>
            <a:r>
              <a:rPr lang="en-US" sz="1200" b="0" i="0" u="none" strike="noStrike" kern="1200" dirty="0" smtClean="0">
                <a:solidFill>
                  <a:schemeClr val="tx1"/>
                </a:solidFill>
                <a:effectLst/>
                <a:latin typeface="+mn-lt"/>
                <a:ea typeface="+mn-ea"/>
                <a:cs typeface="+mn-cs"/>
                <a:hlinkClick r:id="rId6"/>
              </a:rPr>
              <a:t>templates</a:t>
            </a:r>
            <a:r>
              <a:rPr lang="en-US" sz="1200" b="0" i="0" kern="1200" dirty="0" smtClean="0">
                <a:solidFill>
                  <a:schemeClr val="tx1"/>
                </a:solidFill>
                <a:effectLst/>
                <a:latin typeface="+mn-lt"/>
                <a:ea typeface="+mn-ea"/>
                <a:cs typeface="+mn-cs"/>
              </a:rPr>
              <a:t> of other modules.</a:t>
            </a:r>
          </a:p>
          <a:p>
            <a:r>
              <a:rPr lang="en-US" sz="1200" b="0" i="0" kern="1200" dirty="0" smtClean="0">
                <a:solidFill>
                  <a:schemeClr val="tx1"/>
                </a:solidFill>
                <a:effectLst/>
                <a:latin typeface="+mn-lt"/>
                <a:ea typeface="+mn-ea"/>
                <a:cs typeface="+mn-cs"/>
              </a:rPr>
              <a:t>imports - other modules whose exported classes are needed by component templates declared in </a:t>
            </a:r>
            <a:r>
              <a:rPr lang="en-US" sz="1200" b="0" i="1" kern="1200" dirty="0" smtClean="0">
                <a:solidFill>
                  <a:schemeClr val="tx1"/>
                </a:solidFill>
                <a:effectLst/>
                <a:latin typeface="+mn-lt"/>
                <a:ea typeface="+mn-ea"/>
                <a:cs typeface="+mn-cs"/>
              </a:rPr>
              <a:t>this</a:t>
            </a:r>
            <a:r>
              <a:rPr lang="en-US" sz="1200" b="0" i="0" kern="1200" dirty="0" smtClean="0">
                <a:solidFill>
                  <a:schemeClr val="tx1"/>
                </a:solidFill>
                <a:effectLst/>
                <a:latin typeface="+mn-lt"/>
                <a:ea typeface="+mn-ea"/>
                <a:cs typeface="+mn-cs"/>
              </a:rPr>
              <a:t> module.</a:t>
            </a:r>
          </a:p>
          <a:p>
            <a:r>
              <a:rPr lang="en-US" sz="1200" b="0" i="0" kern="1200" dirty="0" smtClean="0">
                <a:solidFill>
                  <a:schemeClr val="tx1"/>
                </a:solidFill>
                <a:effectLst/>
                <a:latin typeface="+mn-lt"/>
                <a:ea typeface="+mn-ea"/>
                <a:cs typeface="+mn-cs"/>
              </a:rPr>
              <a:t>providers - creators of </a:t>
            </a:r>
            <a:r>
              <a:rPr lang="en-US" sz="1200" b="0" i="0" u="none" strike="noStrike" kern="1200" dirty="0" smtClean="0">
                <a:solidFill>
                  <a:schemeClr val="tx1"/>
                </a:solidFill>
                <a:effectLst/>
                <a:latin typeface="+mn-lt"/>
                <a:ea typeface="+mn-ea"/>
                <a:cs typeface="+mn-cs"/>
                <a:hlinkClick r:id="rId7"/>
              </a:rPr>
              <a:t>services</a:t>
            </a:r>
            <a:r>
              <a:rPr lang="en-US" sz="1200" b="0" i="0" kern="1200" dirty="0" smtClean="0">
                <a:solidFill>
                  <a:schemeClr val="tx1"/>
                </a:solidFill>
                <a:effectLst/>
                <a:latin typeface="+mn-lt"/>
                <a:ea typeface="+mn-ea"/>
                <a:cs typeface="+mn-cs"/>
              </a:rPr>
              <a:t> that this module contributes to the global collection of services; they become accessible in all parts of the app.</a:t>
            </a:r>
          </a:p>
          <a:p>
            <a:r>
              <a:rPr lang="en-US" sz="1200" b="0" i="0" kern="1200" dirty="0" smtClean="0">
                <a:solidFill>
                  <a:schemeClr val="tx1"/>
                </a:solidFill>
                <a:effectLst/>
                <a:latin typeface="+mn-lt"/>
                <a:ea typeface="+mn-ea"/>
                <a:cs typeface="+mn-cs"/>
              </a:rPr>
              <a:t>bootstrap - the main application view, called the </a:t>
            </a:r>
            <a:r>
              <a:rPr lang="en-US" sz="1200" b="0" i="1" kern="1200" dirty="0" smtClean="0">
                <a:solidFill>
                  <a:schemeClr val="tx1"/>
                </a:solidFill>
                <a:effectLst/>
                <a:latin typeface="+mn-lt"/>
                <a:ea typeface="+mn-ea"/>
                <a:cs typeface="+mn-cs"/>
              </a:rPr>
              <a:t>root component</a:t>
            </a:r>
            <a:r>
              <a:rPr lang="en-US" sz="1200" b="0" i="0" kern="1200" dirty="0" smtClean="0">
                <a:solidFill>
                  <a:schemeClr val="tx1"/>
                </a:solidFill>
                <a:effectLst/>
                <a:latin typeface="+mn-lt"/>
                <a:ea typeface="+mn-ea"/>
                <a:cs typeface="+mn-cs"/>
              </a:rPr>
              <a:t>, that hosts all other app views. Only the </a:t>
            </a:r>
            <a:r>
              <a:rPr lang="en-US" sz="1200" b="0" i="1" kern="1200" dirty="0" smtClean="0">
                <a:solidFill>
                  <a:schemeClr val="tx1"/>
                </a:solidFill>
                <a:effectLst/>
                <a:latin typeface="+mn-lt"/>
                <a:ea typeface="+mn-ea"/>
                <a:cs typeface="+mn-cs"/>
              </a:rPr>
              <a:t>root module</a:t>
            </a:r>
            <a:r>
              <a:rPr lang="en-US" sz="1200" b="0" i="0" kern="1200" dirty="0" smtClean="0">
                <a:solidFill>
                  <a:schemeClr val="tx1"/>
                </a:solidFill>
                <a:effectLst/>
                <a:latin typeface="+mn-lt"/>
                <a:ea typeface="+mn-ea"/>
                <a:cs typeface="+mn-cs"/>
              </a:rPr>
              <a:t> should set this </a:t>
            </a:r>
            <a:r>
              <a:rPr lang="en-US" sz="1200" b="0" i="0" kern="1200" dirty="0" err="1" smtClean="0">
                <a:solidFill>
                  <a:schemeClr val="tx1"/>
                </a:solidFill>
                <a:effectLst/>
                <a:latin typeface="+mn-lt"/>
                <a:ea typeface="+mn-ea"/>
                <a:cs typeface="+mn-cs"/>
              </a:rPr>
              <a:t>bootstrapproperty</a:t>
            </a:r>
            <a:r>
              <a:rPr lang="en-US" sz="1200" b="0" i="0" kern="1200" dirty="0" smtClean="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3BD44D61-1292-2647-B3E4-28A36EB38032}" type="slidenum">
              <a:rPr lang="en-US" smtClean="0"/>
              <a:t>8</a:t>
            </a:fld>
            <a:endParaRPr lang="en-US"/>
          </a:p>
        </p:txBody>
      </p:sp>
    </p:spTree>
    <p:extLst>
      <p:ext uri="{BB962C8B-B14F-4D97-AF65-F5344CB8AC3E}">
        <p14:creationId xmlns:p14="http://schemas.microsoft.com/office/powerpoint/2010/main" val="1198022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9</a:t>
            </a:fld>
            <a:endParaRPr lang="en-US"/>
          </a:p>
        </p:txBody>
      </p:sp>
    </p:spTree>
    <p:extLst>
      <p:ext uri="{BB962C8B-B14F-4D97-AF65-F5344CB8AC3E}">
        <p14:creationId xmlns:p14="http://schemas.microsoft.com/office/powerpoint/2010/main" val="1589816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Components—directives with a template.</a:t>
            </a:r>
          </a:p>
          <a:p>
            <a:r>
              <a:rPr lang="en-US" sz="1200" b="0" i="0" kern="1200" dirty="0" smtClean="0">
                <a:solidFill>
                  <a:schemeClr val="tx1"/>
                </a:solidFill>
                <a:effectLst/>
                <a:latin typeface="+mn-lt"/>
                <a:ea typeface="+mn-ea"/>
                <a:cs typeface="+mn-cs"/>
              </a:rPr>
              <a:t>Structural directives—change the DOM layout by adding and removing DOM elements.</a:t>
            </a:r>
          </a:p>
          <a:p>
            <a:r>
              <a:rPr lang="en-US" sz="1200" b="0" i="0" kern="1200" dirty="0" smtClean="0">
                <a:solidFill>
                  <a:schemeClr val="tx1"/>
                </a:solidFill>
                <a:effectLst/>
                <a:latin typeface="+mn-lt"/>
                <a:ea typeface="+mn-ea"/>
                <a:cs typeface="+mn-cs"/>
              </a:rPr>
              <a:t>Attribute directives—change the appearance or behavior of an element, component, or another directive.</a:t>
            </a: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11</a:t>
            </a:fld>
            <a:endParaRPr lang="en-US"/>
          </a:p>
        </p:txBody>
      </p:sp>
    </p:spTree>
    <p:extLst>
      <p:ext uri="{BB962C8B-B14F-4D97-AF65-F5344CB8AC3E}">
        <p14:creationId xmlns:p14="http://schemas.microsoft.com/office/powerpoint/2010/main" val="20634735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14</a:t>
            </a:fld>
            <a:endParaRPr lang="en-US"/>
          </a:p>
        </p:txBody>
      </p:sp>
    </p:spTree>
    <p:extLst>
      <p:ext uri="{BB962C8B-B14F-4D97-AF65-F5344CB8AC3E}">
        <p14:creationId xmlns:p14="http://schemas.microsoft.com/office/powerpoint/2010/main" val="1118718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smtClean="0">
                <a:solidFill>
                  <a:schemeClr val="tx1"/>
                </a:solidFill>
                <a:effectLst/>
                <a:latin typeface="+mn-lt"/>
                <a:ea typeface="+mn-ea"/>
                <a:cs typeface="+mn-cs"/>
              </a:rPr>
              <a:t>RxJS</a:t>
            </a:r>
            <a:r>
              <a:rPr lang="en-US" sz="1200" b="0" i="0" kern="1200" dirty="0" smtClean="0">
                <a:solidFill>
                  <a:schemeClr val="tx1"/>
                </a:solidFill>
                <a:effectLst/>
                <a:latin typeface="+mn-lt"/>
                <a:ea typeface="+mn-ea"/>
                <a:cs typeface="+mn-cs"/>
              </a:rPr>
              <a:t>, the reactive extensions for </a:t>
            </a:r>
            <a:r>
              <a:rPr lang="en-US" sz="1200" b="0" i="0" kern="1200" dirty="0" err="1" smtClean="0">
                <a:solidFill>
                  <a:schemeClr val="tx1"/>
                </a:solidFill>
                <a:effectLst/>
                <a:latin typeface="+mn-lt"/>
                <a:ea typeface="+mn-ea"/>
                <a:cs typeface="+mn-cs"/>
              </a:rPr>
              <a:t>javascript</a:t>
            </a:r>
            <a:r>
              <a:rPr lang="en-US" sz="1200" b="0" i="0" kern="1200" dirty="0" smtClean="0">
                <a:solidFill>
                  <a:schemeClr val="tx1"/>
                </a:solidFill>
                <a:effectLst/>
                <a:latin typeface="+mn-lt"/>
                <a:ea typeface="+mn-ea"/>
                <a:cs typeface="+mn-cs"/>
              </a:rPr>
              <a:t>, </a:t>
            </a:r>
            <a:r>
              <a:rPr lang="en-US" sz="1200" b="0" i="1" kern="1200" dirty="0" smtClean="0">
                <a:solidFill>
                  <a:schemeClr val="tx1"/>
                </a:solidFill>
                <a:effectLst/>
                <a:latin typeface="+mn-lt"/>
                <a:ea typeface="+mn-ea"/>
                <a:cs typeface="+mn-cs"/>
              </a:rPr>
              <a:t>is a set of libraries to compose asynchronous and event-based programs using observable collections and </a:t>
            </a:r>
            <a:r>
              <a:rPr lang="en-US" sz="1200" b="0" i="1" u="none" strike="noStrike" kern="1200" dirty="0" smtClean="0">
                <a:solidFill>
                  <a:schemeClr val="tx1"/>
                </a:solidFill>
                <a:effectLst/>
                <a:latin typeface="+mn-lt"/>
                <a:ea typeface="+mn-ea"/>
                <a:cs typeface="+mn-cs"/>
                <a:hlinkClick r:id="rId3"/>
              </a:rPr>
              <a:t>Array#extras</a:t>
            </a:r>
            <a:r>
              <a:rPr lang="en-US" sz="1200" b="0" i="1" kern="1200" dirty="0" smtClean="0">
                <a:solidFill>
                  <a:schemeClr val="tx1"/>
                </a:solidFill>
                <a:effectLst/>
                <a:latin typeface="+mn-lt"/>
                <a:ea typeface="+mn-ea"/>
                <a:cs typeface="+mn-cs"/>
              </a:rPr>
              <a:t> style composition in JavaScript.</a:t>
            </a:r>
            <a:endParaRPr lang="en-US" dirty="0">
              <a:solidFill>
                <a:srgbClr val="C00000"/>
              </a:solidFill>
            </a:endParaRPr>
          </a:p>
        </p:txBody>
      </p:sp>
      <p:sp>
        <p:nvSpPr>
          <p:cNvPr id="4" name="Slide Number Placeholder 3"/>
          <p:cNvSpPr>
            <a:spLocks noGrp="1"/>
          </p:cNvSpPr>
          <p:nvPr>
            <p:ph type="sldNum" sz="quarter" idx="10"/>
          </p:nvPr>
        </p:nvSpPr>
        <p:spPr/>
        <p:txBody>
          <a:bodyPr/>
          <a:lstStyle/>
          <a:p>
            <a:fld id="{3BD44D61-1292-2647-B3E4-28A36EB38032}" type="slidenum">
              <a:rPr lang="en-US" smtClean="0"/>
              <a:t>15</a:t>
            </a:fld>
            <a:endParaRPr lang="en-US"/>
          </a:p>
        </p:txBody>
      </p:sp>
    </p:spTree>
    <p:extLst>
      <p:ext uri="{BB962C8B-B14F-4D97-AF65-F5344CB8AC3E}">
        <p14:creationId xmlns:p14="http://schemas.microsoft.com/office/powerpoint/2010/main" val="1940150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olidFill>
                <a:srgbClr val="C00000"/>
              </a:solidFill>
            </a:endParaRPr>
          </a:p>
        </p:txBody>
      </p:sp>
      <p:sp>
        <p:nvSpPr>
          <p:cNvPr id="4" name="Slide Number Placeholder 3"/>
          <p:cNvSpPr>
            <a:spLocks noGrp="1"/>
          </p:cNvSpPr>
          <p:nvPr>
            <p:ph type="sldNum" sz="quarter" idx="10"/>
          </p:nvPr>
        </p:nvSpPr>
        <p:spPr/>
        <p:txBody>
          <a:bodyPr/>
          <a:lstStyle/>
          <a:p>
            <a:fld id="{3BD44D61-1292-2647-B3E4-28A36EB38032}" type="slidenum">
              <a:rPr lang="en-US" smtClean="0"/>
              <a:t>16</a:t>
            </a:fld>
            <a:endParaRPr lang="en-US"/>
          </a:p>
        </p:txBody>
      </p:sp>
    </p:spTree>
    <p:extLst>
      <p:ext uri="{BB962C8B-B14F-4D97-AF65-F5344CB8AC3E}">
        <p14:creationId xmlns:p14="http://schemas.microsoft.com/office/powerpoint/2010/main" val="23221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D44D61-1292-2647-B3E4-28A36EB38032}" type="slidenum">
              <a:rPr lang="en-US" smtClean="0"/>
              <a:t>17</a:t>
            </a:fld>
            <a:endParaRPr lang="en-US"/>
          </a:p>
        </p:txBody>
      </p:sp>
    </p:spTree>
    <p:extLst>
      <p:ext uri="{BB962C8B-B14F-4D97-AF65-F5344CB8AC3E}">
        <p14:creationId xmlns:p14="http://schemas.microsoft.com/office/powerpoint/2010/main" val="1542800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B758F13-D71E-1147-8D2A-1BF6B43687E6}" type="datetime1">
              <a:rPr lang="en-US" smtClean="0"/>
              <a:t>5/15/17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1032640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F6C8F-E6B7-104D-A623-CB95EECC9B0B}" type="datetime1">
              <a:rPr lang="en-US" smtClean="0"/>
              <a:t>5/15/17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696333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0D8BBB-C3D1-EB47-8A7D-7E635F7443D8}" type="datetime1">
              <a:rPr lang="en-US" smtClean="0"/>
              <a:t>5/15/17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1643868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A3EDCDC-D8B0-4945-81C4-9B0212B6A547}" type="datetime1">
              <a:rPr lang="en-US" smtClean="0"/>
              <a:t>5/15/17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1780389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FF14D73-0E1C-5B40-B4A1-75909111FCF6}" type="datetime1">
              <a:rPr lang="en-US" smtClean="0"/>
              <a:t>5/15/17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2114134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6D03381-49EA-9643-8B10-CF504118931A}" type="datetime1">
              <a:rPr lang="en-US" smtClean="0"/>
              <a:t>5/15/17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2387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3B72779-D2CB-9A4E-94AA-C33949E81B04}" type="datetime1">
              <a:rPr lang="en-US" smtClean="0"/>
              <a:t>5/15/17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1468342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A47A58C-2017-0F46-A187-6B4797C291AA}" type="datetime1">
              <a:rPr lang="en-US" smtClean="0"/>
              <a:t>5/15/17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1705003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2174E2-FC83-2F44-9183-C7B0A9931F27}" type="datetime1">
              <a:rPr lang="en-US" smtClean="0"/>
              <a:t>5/15/17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2114799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CD6724E-4DF5-0C44-BA4E-57FE1F072C60}" type="datetime1">
              <a:rPr lang="en-US" smtClean="0"/>
              <a:t>5/15/17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438598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855D07-AA8B-F94E-9950-3F5C19BC9ABD}" type="datetime1">
              <a:rPr lang="en-US" smtClean="0"/>
              <a:t>5/15/17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EFD81A-1442-9E4D-A93D-D8A84410F4F7}" type="slidenum">
              <a:rPr lang="en-US" smtClean="0"/>
              <a:t>‹#›</a:t>
            </a:fld>
            <a:endParaRPr lang="en-US"/>
          </a:p>
        </p:txBody>
      </p:sp>
    </p:spTree>
    <p:extLst>
      <p:ext uri="{BB962C8B-B14F-4D97-AF65-F5344CB8AC3E}">
        <p14:creationId xmlns:p14="http://schemas.microsoft.com/office/powerpoint/2010/main" val="13659366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69DC3C-7378-794F-BA07-EE707AA4D5B5}" type="datetime1">
              <a:rPr lang="en-US" smtClean="0"/>
              <a:t>5/15/17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EFD81A-1442-9E4D-A93D-D8A84410F4F7}" type="slidenum">
              <a:rPr lang="en-US" smtClean="0"/>
              <a:t>‹#›</a:t>
            </a:fld>
            <a:endParaRPr lang="en-US"/>
          </a:p>
        </p:txBody>
      </p:sp>
    </p:spTree>
    <p:extLst>
      <p:ext uri="{BB962C8B-B14F-4D97-AF65-F5344CB8AC3E}">
        <p14:creationId xmlns:p14="http://schemas.microsoft.com/office/powerpoint/2010/main" val="16469298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vmware.github.io/clarity/documentation/card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www.flickr.com/services/api/flickr.photos.search.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www.flickr.com/services/api/flickr.photos.search.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www.flickr.com/services/api/misc.urls.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vmware.github.io/clarity/documentation/alerts"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clarity.design/" TargetMode="External"/><Relationship Id="rId4" Type="http://schemas.openxmlformats.org/officeDocument/2006/relationships/image" Target="../media/image2.png"/><Relationship Id="rId5" Type="http://schemas.openxmlformats.org/officeDocument/2006/relationships/image" Target="../media/image1.png"/><Relationship Id="rId1" Type="http://schemas.openxmlformats.org/officeDocument/2006/relationships/slideLayout" Target="../slideLayouts/slideLayout5.xml"/><Relationship Id="rId2" Type="http://schemas.openxmlformats.org/officeDocument/2006/relationships/hyperlink" Target="http://angular.i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vmware.github.io/clarity/documentation/spinner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angular/angular" TargetMode="External"/><Relationship Id="rId3" Type="http://schemas.openxmlformats.org/officeDocument/2006/relationships/hyperlink" Target="https://github.com/vmware/clarity"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hyperlink" Target="https://angular.io/docs/ts/latest/guide/architecture.html" TargetMode="Externa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nodejs.org/" TargetMode="External"/><Relationship Id="rId3" Type="http://schemas.openxmlformats.org/officeDocument/2006/relationships/hyperlink" Target="https://github.com/vmware/clarity-seed"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761696"/>
            <a:ext cx="9144000" cy="2387600"/>
          </a:xfrm>
        </p:spPr>
        <p:txBody>
          <a:bodyPr/>
          <a:lstStyle/>
          <a:p>
            <a:r>
              <a:rPr lang="en-US" dirty="0" smtClean="0"/>
              <a:t>Angular with Clarity</a:t>
            </a:r>
            <a:endParaRPr lang="en-US" dirty="0"/>
          </a:p>
        </p:txBody>
      </p:sp>
      <p:grpSp>
        <p:nvGrpSpPr>
          <p:cNvPr id="13" name="Group 12"/>
          <p:cNvGrpSpPr/>
          <p:nvPr/>
        </p:nvGrpSpPr>
        <p:grpSpPr>
          <a:xfrm>
            <a:off x="4096794" y="1504265"/>
            <a:ext cx="3998412" cy="1681988"/>
            <a:chOff x="4125930" y="1496831"/>
            <a:chExt cx="3998412" cy="1681988"/>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6389268" y="1691950"/>
              <a:ext cx="1735074" cy="129175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25930" y="1496831"/>
              <a:ext cx="1681988" cy="1681988"/>
            </a:xfrm>
            <a:prstGeom prst="rect">
              <a:avLst/>
            </a:prstGeom>
          </p:spPr>
        </p:pic>
        <p:sp>
          <p:nvSpPr>
            <p:cNvPr id="11" name="Rectangle 10"/>
            <p:cNvSpPr/>
            <p:nvPr/>
          </p:nvSpPr>
          <p:spPr>
            <a:xfrm>
              <a:off x="5749569" y="1867083"/>
              <a:ext cx="529311" cy="923330"/>
            </a:xfrm>
            <a:prstGeom prst="rect">
              <a:avLst/>
            </a:prstGeom>
            <a:noFill/>
          </p:spPr>
          <p:txBody>
            <a:bodyPr wrap="none" lIns="91440" tIns="45720" rIns="91440" bIns="45720">
              <a:spAutoFit/>
            </a:bodyPr>
            <a:lstStyle/>
            <a:p>
              <a:pPr algn="ctr"/>
              <a:r>
                <a:rPr lang="en-US" sz="5400" smtClean="0">
                  <a:ln w="0"/>
                  <a:effectLst>
                    <a:outerShdw blurRad="38100" dist="19050" dir="2700000" algn="tl" rotWithShape="0">
                      <a:schemeClr val="dk1">
                        <a:alpha val="40000"/>
                      </a:schemeClr>
                    </a:outerShdw>
                  </a:effectLst>
                </a:rPr>
                <a:t>+</a:t>
              </a:r>
              <a:endParaRPr lang="en-US" sz="5400" b="0" cap="none" spc="0" dirty="0">
                <a:ln w="0"/>
                <a:solidFill>
                  <a:schemeClr val="tx1"/>
                </a:solidFill>
                <a:effectLst>
                  <a:outerShdw blurRad="38100" dist="19050" dir="2700000" algn="tl" rotWithShape="0">
                    <a:schemeClr val="dk1">
                      <a:alpha val="40000"/>
                    </a:schemeClr>
                  </a:outerShdw>
                </a:effectLst>
              </a:endParaRPr>
            </a:p>
          </p:txBody>
        </p:sp>
      </p:grpSp>
    </p:spTree>
    <p:extLst>
      <p:ext uri="{BB962C8B-B14F-4D97-AF65-F5344CB8AC3E}">
        <p14:creationId xmlns:p14="http://schemas.microsoft.com/office/powerpoint/2010/main" val="11145758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 component</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Let’s modify our home component to display some </a:t>
            </a:r>
            <a:r>
              <a:rPr lang="en-US" dirty="0" smtClean="0">
                <a:hlinkClick r:id="rId2"/>
              </a:rPr>
              <a:t>cards</a:t>
            </a:r>
            <a:endParaRPr lang="en-US" dirty="0" smtClean="0"/>
          </a:p>
        </p:txBody>
      </p:sp>
      <p:sp>
        <p:nvSpPr>
          <p:cNvPr id="5" name="Slide Number Placeholder 4"/>
          <p:cNvSpPr>
            <a:spLocks noGrp="1"/>
          </p:cNvSpPr>
          <p:nvPr>
            <p:ph type="sldNum" sz="quarter" idx="12"/>
          </p:nvPr>
        </p:nvSpPr>
        <p:spPr/>
        <p:txBody>
          <a:bodyPr/>
          <a:lstStyle/>
          <a:p>
            <a:fld id="{B9EFD81A-1442-9E4D-A93D-D8A84410F4F7}" type="slidenum">
              <a:rPr lang="en-US" smtClean="0"/>
              <a:t>10</a:t>
            </a:fld>
            <a:endParaRPr lang="en-US" dirty="0"/>
          </a:p>
        </p:txBody>
      </p:sp>
      <p:sp>
        <p:nvSpPr>
          <p:cNvPr id="7" name="TextBox 6"/>
          <p:cNvSpPr txBox="1"/>
          <p:nvPr/>
        </p:nvSpPr>
        <p:spPr>
          <a:xfrm>
            <a:off x="838201" y="2274849"/>
            <a:ext cx="10515600" cy="3970318"/>
          </a:xfrm>
          <a:prstGeom prst="rect">
            <a:avLst/>
          </a:prstGeom>
          <a:solidFill>
            <a:schemeClr val="tx1">
              <a:lumMod val="85000"/>
              <a:lumOff val="15000"/>
            </a:schemeClr>
          </a:solidFill>
        </p:spPr>
        <p:txBody>
          <a:bodyPr wrap="square" rtlCol="0">
            <a:spAutoFit/>
          </a:bodyPr>
          <a:lstStyle/>
          <a:p>
            <a:r>
              <a:rPr lang="mr-IN" dirty="0">
                <a:solidFill>
                  <a:schemeClr val="accent4">
                    <a:lumMod val="60000"/>
                    <a:lumOff val="40000"/>
                  </a:schemeClr>
                </a:solidFill>
              </a:rPr>
              <a:t>&lt;</a:t>
            </a:r>
            <a:r>
              <a:rPr lang="mr-IN" dirty="0" err="1">
                <a:solidFill>
                  <a:schemeClr val="accent4">
                    <a:lumMod val="60000"/>
                    <a:lumOff val="40000"/>
                  </a:schemeClr>
                </a:solidFill>
              </a:rPr>
              <a:t>div</a:t>
            </a:r>
            <a:r>
              <a:rPr lang="mr-IN" dirty="0">
                <a:solidFill>
                  <a:schemeClr val="accent4">
                    <a:lumMod val="60000"/>
                    <a:lumOff val="40000"/>
                  </a:schemeClr>
                </a:solidFill>
              </a:rPr>
              <a:t> </a:t>
            </a:r>
            <a:r>
              <a:rPr lang="mr-IN" dirty="0" err="1">
                <a:solidFill>
                  <a:schemeClr val="accent4">
                    <a:lumMod val="60000"/>
                    <a:lumOff val="40000"/>
                  </a:schemeClr>
                </a:solidFill>
              </a:rPr>
              <a:t>class</a:t>
            </a:r>
            <a:r>
              <a:rPr lang="mr-IN" dirty="0">
                <a:solidFill>
                  <a:schemeClr val="accent4">
                    <a:lumMod val="60000"/>
                    <a:lumOff val="40000"/>
                  </a:schemeClr>
                </a:solidFill>
              </a:rPr>
              <a:t>="</a:t>
            </a:r>
            <a:r>
              <a:rPr lang="mr-IN" dirty="0" err="1">
                <a:solidFill>
                  <a:schemeClr val="accent4">
                    <a:lumMod val="60000"/>
                    <a:lumOff val="40000"/>
                  </a:schemeClr>
                </a:solidFill>
              </a:rPr>
              <a:t>row</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div</a:t>
            </a:r>
            <a:r>
              <a:rPr lang="mr-IN" dirty="0">
                <a:solidFill>
                  <a:schemeClr val="accent4">
                    <a:lumMod val="60000"/>
                    <a:lumOff val="40000"/>
                  </a:schemeClr>
                </a:solidFill>
              </a:rPr>
              <a:t> </a:t>
            </a:r>
            <a:r>
              <a:rPr lang="mr-IN" dirty="0" err="1">
                <a:solidFill>
                  <a:schemeClr val="accent4">
                    <a:lumMod val="60000"/>
                    <a:lumOff val="40000"/>
                  </a:schemeClr>
                </a:solidFill>
              </a:rPr>
              <a:t>class</a:t>
            </a:r>
            <a:r>
              <a:rPr lang="mr-IN" dirty="0">
                <a:solidFill>
                  <a:schemeClr val="accent4">
                    <a:lumMod val="60000"/>
                    <a:lumOff val="40000"/>
                  </a:schemeClr>
                </a:solidFill>
              </a:rPr>
              <a:t>="col-lg-6 col-md-12 col-sm-12 col-xs-12"&gt;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a</a:t>
            </a:r>
            <a:r>
              <a:rPr lang="mr-IN" dirty="0">
                <a:solidFill>
                  <a:schemeClr val="accent4">
                    <a:lumMod val="60000"/>
                    <a:lumOff val="40000"/>
                  </a:schemeClr>
                </a:solidFill>
              </a:rPr>
              <a:t> </a:t>
            </a:r>
            <a:r>
              <a:rPr lang="mr-IN" dirty="0" err="1">
                <a:solidFill>
                  <a:schemeClr val="accent4">
                    <a:lumMod val="60000"/>
                    <a:lumOff val="40000"/>
                  </a:schemeClr>
                </a:solidFill>
              </a:rPr>
              <a:t>href</a:t>
            </a:r>
            <a:r>
              <a:rPr lang="mr-IN" dirty="0">
                <a:solidFill>
                  <a:schemeClr val="accent4">
                    <a:lumMod val="60000"/>
                    <a:lumOff val="40000"/>
                  </a:schemeClr>
                </a:solidFill>
              </a:rPr>
              <a:t>="..." </a:t>
            </a:r>
            <a:r>
              <a:rPr lang="mr-IN" dirty="0" err="1">
                <a:solidFill>
                  <a:schemeClr val="accent4">
                    <a:lumMod val="60000"/>
                    <a:lumOff val="40000"/>
                  </a:schemeClr>
                </a:solidFill>
              </a:rPr>
              <a:t>class</a:t>
            </a:r>
            <a:r>
              <a:rPr lang="mr-IN" dirty="0">
                <a:solidFill>
                  <a:schemeClr val="accent4">
                    <a:lumMod val="60000"/>
                    <a:lumOff val="40000"/>
                  </a:schemeClr>
                </a:solidFill>
              </a:rPr>
              <a:t>="</a:t>
            </a:r>
            <a:r>
              <a:rPr lang="mr-IN" dirty="0" err="1">
                <a:solidFill>
                  <a:schemeClr val="accent4">
                    <a:lumMod val="60000"/>
                    <a:lumOff val="40000"/>
                  </a:schemeClr>
                </a:solidFill>
              </a:rPr>
              <a:t>card</a:t>
            </a:r>
            <a:r>
              <a:rPr lang="mr-IN" dirty="0">
                <a:solidFill>
                  <a:schemeClr val="accent4">
                    <a:lumMod val="60000"/>
                    <a:lumOff val="40000"/>
                  </a:schemeClr>
                </a:solidFill>
              </a:rPr>
              <a:t> </a:t>
            </a:r>
            <a:r>
              <a:rPr lang="mr-IN" dirty="0" err="1">
                <a:solidFill>
                  <a:schemeClr val="accent4">
                    <a:lumMod val="60000"/>
                    <a:lumOff val="40000"/>
                  </a:schemeClr>
                </a:solidFill>
              </a:rPr>
              <a:t>clickable</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div</a:t>
            </a:r>
            <a:r>
              <a:rPr lang="mr-IN" dirty="0">
                <a:solidFill>
                  <a:schemeClr val="accent4">
                    <a:lumMod val="60000"/>
                    <a:lumOff val="40000"/>
                  </a:schemeClr>
                </a:solidFill>
              </a:rPr>
              <a:t> </a:t>
            </a:r>
            <a:r>
              <a:rPr lang="mr-IN" dirty="0" err="1">
                <a:solidFill>
                  <a:schemeClr val="accent4">
                    <a:lumMod val="60000"/>
                    <a:lumOff val="40000"/>
                  </a:schemeClr>
                </a:solidFill>
              </a:rPr>
              <a:t>class</a:t>
            </a:r>
            <a:r>
              <a:rPr lang="mr-IN" dirty="0">
                <a:solidFill>
                  <a:schemeClr val="accent4">
                    <a:lumMod val="60000"/>
                    <a:lumOff val="40000"/>
                  </a:schemeClr>
                </a:solidFill>
              </a:rPr>
              <a:t>="</a:t>
            </a:r>
            <a:r>
              <a:rPr lang="mr-IN" dirty="0" err="1">
                <a:solidFill>
                  <a:schemeClr val="accent4">
                    <a:lumMod val="60000"/>
                    <a:lumOff val="40000"/>
                  </a:schemeClr>
                </a:solidFill>
              </a:rPr>
              <a:t>card-img</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img</a:t>
            </a:r>
            <a:r>
              <a:rPr lang="mr-IN" dirty="0">
                <a:solidFill>
                  <a:schemeClr val="accent4">
                    <a:lumMod val="60000"/>
                    <a:lumOff val="40000"/>
                  </a:schemeClr>
                </a:solidFill>
              </a:rPr>
              <a:t> </a:t>
            </a:r>
            <a:r>
              <a:rPr lang="mr-IN" dirty="0" err="1">
                <a:solidFill>
                  <a:schemeClr val="accent4">
                    <a:lumMod val="60000"/>
                    <a:lumOff val="40000"/>
                  </a:schemeClr>
                </a:solidFill>
              </a:rPr>
              <a:t>src</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div</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div</a:t>
            </a:r>
            <a:r>
              <a:rPr lang="mr-IN" dirty="0">
                <a:solidFill>
                  <a:schemeClr val="accent4">
                    <a:lumMod val="60000"/>
                    <a:lumOff val="40000"/>
                  </a:schemeClr>
                </a:solidFill>
              </a:rPr>
              <a:t> </a:t>
            </a:r>
            <a:r>
              <a:rPr lang="mr-IN" dirty="0" err="1">
                <a:solidFill>
                  <a:schemeClr val="accent4">
                    <a:lumMod val="60000"/>
                    <a:lumOff val="40000"/>
                  </a:schemeClr>
                </a:solidFill>
              </a:rPr>
              <a:t>class</a:t>
            </a:r>
            <a:r>
              <a:rPr lang="mr-IN" dirty="0">
                <a:solidFill>
                  <a:schemeClr val="accent4">
                    <a:lumMod val="60000"/>
                    <a:lumOff val="40000"/>
                  </a:schemeClr>
                </a:solidFill>
              </a:rPr>
              <a:t>="</a:t>
            </a:r>
            <a:r>
              <a:rPr lang="mr-IN" dirty="0" err="1">
                <a:solidFill>
                  <a:schemeClr val="accent4">
                    <a:lumMod val="60000"/>
                    <a:lumOff val="40000"/>
                  </a:schemeClr>
                </a:solidFill>
              </a:rPr>
              <a:t>card-block</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p</a:t>
            </a:r>
            <a:r>
              <a:rPr lang="mr-IN" dirty="0">
                <a:solidFill>
                  <a:schemeClr val="accent4">
                    <a:lumMod val="60000"/>
                    <a:lumOff val="40000"/>
                  </a:schemeClr>
                </a:solidFill>
              </a:rPr>
              <a:t> </a:t>
            </a:r>
            <a:r>
              <a:rPr lang="mr-IN" dirty="0" err="1">
                <a:solidFill>
                  <a:schemeClr val="accent4">
                    <a:lumMod val="60000"/>
                    <a:lumOff val="40000"/>
                  </a:schemeClr>
                </a:solidFill>
              </a:rPr>
              <a:t>class</a:t>
            </a:r>
            <a:r>
              <a:rPr lang="mr-IN" dirty="0">
                <a:solidFill>
                  <a:schemeClr val="accent4">
                    <a:lumMod val="60000"/>
                    <a:lumOff val="40000"/>
                  </a:schemeClr>
                </a:solidFill>
              </a:rPr>
              <a:t>="</a:t>
            </a:r>
            <a:r>
              <a:rPr lang="mr-IN" dirty="0" err="1">
                <a:solidFill>
                  <a:schemeClr val="accent4">
                    <a:lumMod val="60000"/>
                    <a:lumOff val="40000"/>
                  </a:schemeClr>
                </a:solidFill>
              </a:rPr>
              <a:t>card-text</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p</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div</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a</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div</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&lt;/</a:t>
            </a:r>
            <a:r>
              <a:rPr lang="mr-IN" dirty="0" err="1">
                <a:solidFill>
                  <a:schemeClr val="accent4">
                    <a:lumMod val="60000"/>
                    <a:lumOff val="40000"/>
                  </a:schemeClr>
                </a:solidFill>
              </a:rPr>
              <a:t>div</a:t>
            </a:r>
            <a:r>
              <a:rPr lang="mr-IN" dirty="0" smtClean="0">
                <a:solidFill>
                  <a:schemeClr val="accent4">
                    <a:lumMod val="60000"/>
                    <a:lumOff val="40000"/>
                  </a:schemeClr>
                </a:solidFill>
              </a:rPr>
              <a:t>&gt;</a:t>
            </a:r>
            <a:endParaRPr lang="en-US" dirty="0" smtClean="0">
              <a:solidFill>
                <a:schemeClr val="accent4">
                  <a:lumMod val="60000"/>
                  <a:lumOff val="40000"/>
                </a:schemeClr>
              </a:solidFill>
            </a:endParaRPr>
          </a:p>
        </p:txBody>
      </p:sp>
    </p:spTree>
    <p:extLst>
      <p:ext uri="{BB962C8B-B14F-4D97-AF65-F5344CB8AC3E}">
        <p14:creationId xmlns:p14="http://schemas.microsoft.com/office/powerpoint/2010/main" val="4572392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Directive </a:t>
            </a:r>
            <a:r>
              <a:rPr lang="mr-IN" dirty="0" smtClean="0"/>
              <a:t>–</a:t>
            </a:r>
            <a:r>
              <a:rPr lang="en-US" dirty="0" smtClean="0"/>
              <a:t> </a:t>
            </a:r>
            <a:r>
              <a:rPr lang="en-US" dirty="0" err="1" smtClean="0"/>
              <a:t>ngFor</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You can use </a:t>
            </a:r>
            <a:r>
              <a:rPr lang="en-US" dirty="0" err="1" smtClean="0"/>
              <a:t>ngFor</a:t>
            </a:r>
            <a:r>
              <a:rPr lang="en-US" dirty="0" smtClean="0"/>
              <a:t> for repeated code</a:t>
            </a:r>
          </a:p>
        </p:txBody>
      </p:sp>
      <p:sp>
        <p:nvSpPr>
          <p:cNvPr id="5" name="Slide Number Placeholder 4"/>
          <p:cNvSpPr>
            <a:spLocks noGrp="1"/>
          </p:cNvSpPr>
          <p:nvPr>
            <p:ph type="sldNum" sz="quarter" idx="12"/>
          </p:nvPr>
        </p:nvSpPr>
        <p:spPr/>
        <p:txBody>
          <a:bodyPr/>
          <a:lstStyle/>
          <a:p>
            <a:fld id="{B9EFD81A-1442-9E4D-A93D-D8A84410F4F7}" type="slidenum">
              <a:rPr lang="en-US" smtClean="0"/>
              <a:t>11</a:t>
            </a:fld>
            <a:endParaRPr lang="en-US" dirty="0"/>
          </a:p>
        </p:txBody>
      </p:sp>
      <p:sp>
        <p:nvSpPr>
          <p:cNvPr id="7" name="TextBox 6"/>
          <p:cNvSpPr txBox="1"/>
          <p:nvPr/>
        </p:nvSpPr>
        <p:spPr>
          <a:xfrm>
            <a:off x="838201" y="2274849"/>
            <a:ext cx="10515600" cy="1200329"/>
          </a:xfrm>
          <a:prstGeom prst="rect">
            <a:avLst/>
          </a:prstGeom>
          <a:solidFill>
            <a:schemeClr val="tx1">
              <a:lumMod val="85000"/>
              <a:lumOff val="15000"/>
            </a:schemeClr>
          </a:solidFill>
        </p:spPr>
        <p:txBody>
          <a:bodyPr wrap="square" rtlCol="0">
            <a:spAutoFit/>
          </a:bodyPr>
          <a:lstStyle/>
          <a:p>
            <a:r>
              <a:rPr lang="en-US" b="1" dirty="0" smtClean="0">
                <a:solidFill>
                  <a:schemeClr val="accent4">
                    <a:lumMod val="60000"/>
                    <a:lumOff val="40000"/>
                  </a:schemeClr>
                </a:solidFill>
              </a:rPr>
              <a:t>export class </a:t>
            </a:r>
            <a:r>
              <a:rPr lang="en-US" dirty="0" err="1" smtClean="0">
                <a:solidFill>
                  <a:schemeClr val="accent4">
                    <a:lumMod val="60000"/>
                    <a:lumOff val="40000"/>
                  </a:schemeClr>
                </a:solidFill>
              </a:rPr>
              <a:t>HomeComponent</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err="1" smtClean="0">
                <a:solidFill>
                  <a:schemeClr val="accent6"/>
                </a:solidFill>
              </a:rPr>
              <a:t>urls</a:t>
            </a:r>
            <a:r>
              <a:rPr lang="en-US" dirty="0" smtClean="0">
                <a:solidFill>
                  <a:schemeClr val="accent6"/>
                </a:solidFill>
              </a:rPr>
              <a:t>: </a:t>
            </a:r>
            <a:r>
              <a:rPr lang="en-US" b="1" dirty="0" smtClean="0">
                <a:solidFill>
                  <a:schemeClr val="accent6"/>
                </a:solidFill>
              </a:rPr>
              <a:t>string</a:t>
            </a:r>
            <a:r>
              <a:rPr lang="en-US" dirty="0" smtClean="0">
                <a:solidFill>
                  <a:schemeClr val="accent6"/>
                </a:solidFill>
              </a:rPr>
              <a:t>[] = [ "url1", "url2", "url3" ];</a:t>
            </a:r>
          </a:p>
          <a:p>
            <a:r>
              <a:rPr lang="en-US" dirty="0" smtClean="0">
                <a:solidFill>
                  <a:schemeClr val="accent4">
                    <a:lumMod val="60000"/>
                    <a:lumOff val="40000"/>
                  </a:schemeClr>
                </a:solidFill>
              </a:rPr>
              <a:t>    </a:t>
            </a:r>
            <a:r>
              <a:rPr lang="mr-IN" dirty="0" smtClean="0">
                <a:solidFill>
                  <a:schemeClr val="accent4">
                    <a:lumMod val="60000"/>
                    <a:lumOff val="40000"/>
                  </a:schemeClr>
                </a:solidFill>
              </a:rPr>
              <a:t>…</a:t>
            </a:r>
            <a:endParaRPr lang="en-US" dirty="0" smtClean="0">
              <a:solidFill>
                <a:schemeClr val="accent4">
                  <a:lumMod val="60000"/>
                  <a:lumOff val="40000"/>
                </a:schemeClr>
              </a:solidFill>
            </a:endParaRPr>
          </a:p>
          <a:p>
            <a:r>
              <a:rPr lang="en-US" dirty="0" smtClean="0">
                <a:solidFill>
                  <a:schemeClr val="accent4">
                    <a:lumMod val="60000"/>
                    <a:lumOff val="40000"/>
                  </a:schemeClr>
                </a:solidFill>
              </a:rPr>
              <a:t>}</a:t>
            </a:r>
          </a:p>
        </p:txBody>
      </p:sp>
      <p:sp>
        <p:nvSpPr>
          <p:cNvPr id="6" name="TextBox 5"/>
          <p:cNvSpPr txBox="1"/>
          <p:nvPr/>
        </p:nvSpPr>
        <p:spPr>
          <a:xfrm>
            <a:off x="838200" y="3882057"/>
            <a:ext cx="10515600" cy="2031325"/>
          </a:xfrm>
          <a:prstGeom prst="rect">
            <a:avLst/>
          </a:prstGeom>
          <a:solidFill>
            <a:schemeClr val="tx1">
              <a:lumMod val="85000"/>
              <a:lumOff val="15000"/>
            </a:schemeClr>
          </a:solidFill>
        </p:spPr>
        <p:txBody>
          <a:bodyPr wrap="square" rtlCol="0">
            <a:spAutoFit/>
          </a:bodyPr>
          <a:lstStyle/>
          <a:p>
            <a:r>
              <a:rPr lang="mr-IN" dirty="0">
                <a:solidFill>
                  <a:schemeClr val="accent4">
                    <a:lumMod val="60000"/>
                    <a:lumOff val="40000"/>
                  </a:schemeClr>
                </a:solidFill>
              </a:rPr>
              <a:t>&lt;</a:t>
            </a:r>
            <a:r>
              <a:rPr lang="mr-IN" dirty="0" err="1">
                <a:solidFill>
                  <a:schemeClr val="accent4">
                    <a:lumMod val="60000"/>
                    <a:lumOff val="40000"/>
                  </a:schemeClr>
                </a:solidFill>
              </a:rPr>
              <a:t>div</a:t>
            </a:r>
            <a:r>
              <a:rPr lang="mr-IN" dirty="0">
                <a:solidFill>
                  <a:schemeClr val="accent4">
                    <a:lumMod val="60000"/>
                    <a:lumOff val="40000"/>
                  </a:schemeClr>
                </a:solidFill>
              </a:rPr>
              <a:t> </a:t>
            </a:r>
            <a:r>
              <a:rPr lang="mr-IN" dirty="0" err="1">
                <a:solidFill>
                  <a:schemeClr val="accent4">
                    <a:lumMod val="60000"/>
                    <a:lumOff val="40000"/>
                  </a:schemeClr>
                </a:solidFill>
              </a:rPr>
              <a:t>class</a:t>
            </a:r>
            <a:r>
              <a:rPr lang="mr-IN" dirty="0">
                <a:solidFill>
                  <a:schemeClr val="accent4">
                    <a:lumMod val="60000"/>
                    <a:lumOff val="40000"/>
                  </a:schemeClr>
                </a:solidFill>
              </a:rPr>
              <a:t>="</a:t>
            </a:r>
            <a:r>
              <a:rPr lang="mr-IN" dirty="0" err="1">
                <a:solidFill>
                  <a:schemeClr val="accent4">
                    <a:lumMod val="60000"/>
                    <a:lumOff val="40000"/>
                  </a:schemeClr>
                </a:solidFill>
              </a:rPr>
              <a:t>row</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div</a:t>
            </a:r>
            <a:r>
              <a:rPr lang="mr-IN" dirty="0">
                <a:solidFill>
                  <a:schemeClr val="accent4">
                    <a:lumMod val="60000"/>
                    <a:lumOff val="40000"/>
                  </a:schemeClr>
                </a:solidFill>
              </a:rPr>
              <a:t> </a:t>
            </a:r>
            <a:r>
              <a:rPr lang="mr-IN" dirty="0" err="1">
                <a:solidFill>
                  <a:schemeClr val="accent4">
                    <a:lumMod val="60000"/>
                    <a:lumOff val="40000"/>
                  </a:schemeClr>
                </a:solidFill>
              </a:rPr>
              <a:t>class</a:t>
            </a:r>
            <a:r>
              <a:rPr lang="mr-IN" dirty="0">
                <a:solidFill>
                  <a:schemeClr val="accent4">
                    <a:lumMod val="60000"/>
                    <a:lumOff val="40000"/>
                  </a:schemeClr>
                </a:solidFill>
              </a:rPr>
              <a:t>="col-lg-4 col-md-12 col-sm-12 </a:t>
            </a:r>
            <a:r>
              <a:rPr lang="mr-IN" dirty="0" smtClean="0">
                <a:solidFill>
                  <a:schemeClr val="accent4">
                    <a:lumMod val="60000"/>
                    <a:lumOff val="40000"/>
                  </a:schemeClr>
                </a:solidFill>
              </a:rPr>
              <a:t>col-xs-12</a:t>
            </a:r>
            <a:r>
              <a:rPr lang="en-US" dirty="0" smtClean="0">
                <a:solidFill>
                  <a:schemeClr val="accent4">
                    <a:lumMod val="60000"/>
                    <a:lumOff val="40000"/>
                  </a:schemeClr>
                </a:solidFill>
              </a:rPr>
              <a:t>" </a:t>
            </a:r>
            <a:r>
              <a:rPr lang="en-US" dirty="0">
                <a:solidFill>
                  <a:schemeClr val="accent6"/>
                </a:solidFill>
              </a:rPr>
              <a:t>*</a:t>
            </a:r>
            <a:r>
              <a:rPr lang="en-US" dirty="0" err="1">
                <a:solidFill>
                  <a:schemeClr val="accent6"/>
                </a:solidFill>
              </a:rPr>
              <a:t>ngFor</a:t>
            </a:r>
            <a:r>
              <a:rPr lang="en-US" dirty="0">
                <a:solidFill>
                  <a:schemeClr val="accent6"/>
                </a:solidFill>
              </a:rPr>
              <a:t>="let </a:t>
            </a:r>
            <a:r>
              <a:rPr lang="en-US" dirty="0" err="1" smtClean="0">
                <a:solidFill>
                  <a:schemeClr val="accent6"/>
                </a:solidFill>
              </a:rPr>
              <a:t>url</a:t>
            </a:r>
            <a:r>
              <a:rPr lang="en-US" dirty="0" smtClean="0">
                <a:solidFill>
                  <a:schemeClr val="accent6"/>
                </a:solidFill>
              </a:rPr>
              <a:t> of </a:t>
            </a:r>
            <a:r>
              <a:rPr lang="en-US" dirty="0" err="1" smtClean="0">
                <a:solidFill>
                  <a:schemeClr val="accent6"/>
                </a:solidFill>
              </a:rPr>
              <a:t>urls</a:t>
            </a:r>
            <a:r>
              <a:rPr lang="en-US" dirty="0" smtClean="0">
                <a:solidFill>
                  <a:schemeClr val="accent6"/>
                </a:solidFill>
              </a:rPr>
              <a:t>"</a:t>
            </a:r>
            <a:r>
              <a:rPr lang="mr-IN" dirty="0" smtClean="0">
                <a:solidFill>
                  <a:schemeClr val="accent4">
                    <a:lumMod val="60000"/>
                    <a:lumOff val="40000"/>
                  </a:schemeClr>
                </a:solidFill>
              </a:rPr>
              <a:t>&gt;</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a</a:t>
            </a:r>
            <a:r>
              <a:rPr lang="mr-IN" dirty="0">
                <a:solidFill>
                  <a:schemeClr val="accent4">
                    <a:lumMod val="60000"/>
                    <a:lumOff val="40000"/>
                  </a:schemeClr>
                </a:solidFill>
              </a:rPr>
              <a:t> </a:t>
            </a:r>
            <a:r>
              <a:rPr lang="mr-IN" dirty="0" err="1">
                <a:solidFill>
                  <a:schemeClr val="accent4">
                    <a:lumMod val="60000"/>
                    <a:lumOff val="40000"/>
                  </a:schemeClr>
                </a:solidFill>
              </a:rPr>
              <a:t>class</a:t>
            </a:r>
            <a:r>
              <a:rPr lang="mr-IN" dirty="0">
                <a:solidFill>
                  <a:schemeClr val="accent4">
                    <a:lumMod val="60000"/>
                    <a:lumOff val="40000"/>
                  </a:schemeClr>
                </a:solidFill>
              </a:rPr>
              <a:t>="</a:t>
            </a:r>
            <a:r>
              <a:rPr lang="mr-IN" dirty="0" err="1">
                <a:solidFill>
                  <a:schemeClr val="accent4">
                    <a:lumMod val="60000"/>
                    <a:lumOff val="40000"/>
                  </a:schemeClr>
                </a:solidFill>
              </a:rPr>
              <a:t>card</a:t>
            </a:r>
            <a:r>
              <a:rPr lang="mr-IN" dirty="0">
                <a:solidFill>
                  <a:schemeClr val="accent4">
                    <a:lumMod val="60000"/>
                    <a:lumOff val="40000"/>
                  </a:schemeClr>
                </a:solidFill>
              </a:rPr>
              <a:t> </a:t>
            </a:r>
            <a:r>
              <a:rPr lang="mr-IN" dirty="0" err="1">
                <a:solidFill>
                  <a:schemeClr val="accent4">
                    <a:lumMod val="60000"/>
                    <a:lumOff val="40000"/>
                  </a:schemeClr>
                </a:solidFill>
              </a:rPr>
              <a:t>clickable</a:t>
            </a:r>
            <a:r>
              <a:rPr lang="mr-IN" dirty="0">
                <a:solidFill>
                  <a:schemeClr val="accent4">
                    <a:lumMod val="60000"/>
                    <a:lumOff val="40000"/>
                  </a:schemeClr>
                </a:solidFill>
              </a:rPr>
              <a:t> </a:t>
            </a:r>
            <a:r>
              <a:rPr lang="mr-IN" dirty="0" err="1">
                <a:solidFill>
                  <a:schemeClr val="accent4">
                    <a:lumMod val="60000"/>
                    <a:lumOff val="40000"/>
                  </a:schemeClr>
                </a:solidFill>
              </a:rPr>
              <a:t>card-img</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img</a:t>
            </a:r>
            <a:r>
              <a:rPr lang="mr-IN" dirty="0">
                <a:solidFill>
                  <a:schemeClr val="accent4">
                    <a:lumMod val="60000"/>
                    <a:lumOff val="40000"/>
                  </a:schemeClr>
                </a:solidFill>
              </a:rPr>
              <a:t> </a:t>
            </a:r>
            <a:r>
              <a:rPr lang="en-US" dirty="0" smtClean="0">
                <a:solidFill>
                  <a:schemeClr val="accent6"/>
                </a:solidFill>
              </a:rPr>
              <a:t>[</a:t>
            </a:r>
            <a:r>
              <a:rPr lang="mr-IN" dirty="0" err="1" smtClean="0">
                <a:solidFill>
                  <a:schemeClr val="accent4">
                    <a:lumMod val="60000"/>
                    <a:lumOff val="40000"/>
                  </a:schemeClr>
                </a:solidFill>
              </a:rPr>
              <a:t>src</a:t>
            </a:r>
            <a:r>
              <a:rPr lang="en-US" dirty="0" smtClean="0">
                <a:solidFill>
                  <a:schemeClr val="accent6"/>
                </a:solidFill>
              </a:rPr>
              <a:t>]</a:t>
            </a:r>
            <a:r>
              <a:rPr lang="mr-IN" dirty="0" smtClean="0">
                <a:solidFill>
                  <a:schemeClr val="accent4">
                    <a:lumMod val="60000"/>
                    <a:lumOff val="40000"/>
                  </a:schemeClr>
                </a:solidFill>
              </a:rPr>
              <a:t>=”</a:t>
            </a:r>
            <a:r>
              <a:rPr lang="en-US" dirty="0" err="1" smtClean="0">
                <a:solidFill>
                  <a:schemeClr val="accent6"/>
                </a:solidFill>
              </a:rPr>
              <a:t>url</a:t>
            </a:r>
            <a:r>
              <a:rPr lang="mr-IN" dirty="0" smtClean="0">
                <a:solidFill>
                  <a:schemeClr val="accent4">
                    <a:lumMod val="60000"/>
                    <a:lumOff val="40000"/>
                  </a:schemeClr>
                </a:solidFill>
              </a:rPr>
              <a:t>" </a:t>
            </a:r>
            <a:r>
              <a:rPr lang="mr-IN" dirty="0" err="1">
                <a:solidFill>
                  <a:schemeClr val="accent4">
                    <a:lumMod val="60000"/>
                    <a:lumOff val="40000"/>
                  </a:schemeClr>
                </a:solidFill>
              </a:rPr>
              <a:t>alt</a:t>
            </a:r>
            <a:r>
              <a:rPr lang="mr-IN" dirty="0">
                <a:solidFill>
                  <a:schemeClr val="accent4">
                    <a:lumMod val="60000"/>
                    <a:lumOff val="40000"/>
                  </a:schemeClr>
                </a:solidFill>
              </a:rPr>
              <a:t>="..." /&gt;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a</a:t>
            </a:r>
            <a:r>
              <a:rPr lang="mr-IN" dirty="0">
                <a:solidFill>
                  <a:schemeClr val="accent4">
                    <a:lumMod val="60000"/>
                    <a:lumOff val="40000"/>
                  </a:schemeClr>
                </a:solidFill>
              </a:rPr>
              <a:t>&gt;</a:t>
            </a:r>
            <a:br>
              <a:rPr lang="mr-IN" dirty="0">
                <a:solidFill>
                  <a:schemeClr val="accent4">
                    <a:lumMod val="60000"/>
                    <a:lumOff val="40000"/>
                  </a:schemeClr>
                </a:solidFill>
              </a:rPr>
            </a:br>
            <a:r>
              <a:rPr lang="mr-IN" dirty="0">
                <a:solidFill>
                  <a:schemeClr val="accent4">
                    <a:lumMod val="60000"/>
                    <a:lumOff val="40000"/>
                  </a:schemeClr>
                </a:solidFill>
              </a:rPr>
              <a:t>    &lt;/</a:t>
            </a:r>
            <a:r>
              <a:rPr lang="mr-IN" dirty="0" err="1">
                <a:solidFill>
                  <a:schemeClr val="accent4">
                    <a:lumMod val="60000"/>
                    <a:lumOff val="40000"/>
                  </a:schemeClr>
                </a:solidFill>
              </a:rPr>
              <a:t>div</a:t>
            </a:r>
            <a:r>
              <a:rPr lang="mr-IN" dirty="0" smtClean="0">
                <a:solidFill>
                  <a:schemeClr val="accent4">
                    <a:lumMod val="60000"/>
                    <a:lumOff val="40000"/>
                  </a:schemeClr>
                </a:solidFill>
              </a:rPr>
              <a:t>&gt;</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4">
                    <a:lumMod val="60000"/>
                    <a:lumOff val="40000"/>
                  </a:schemeClr>
                </a:solidFill>
              </a:rPr>
              <a:t>&lt;/</a:t>
            </a:r>
            <a:r>
              <a:rPr lang="mr-IN" dirty="0" err="1">
                <a:solidFill>
                  <a:schemeClr val="accent4">
                    <a:lumMod val="60000"/>
                    <a:lumOff val="40000"/>
                  </a:schemeClr>
                </a:solidFill>
              </a:rPr>
              <a:t>div</a:t>
            </a:r>
            <a:r>
              <a:rPr lang="mr-IN" dirty="0">
                <a:solidFill>
                  <a:schemeClr val="accent4">
                    <a:lumMod val="60000"/>
                    <a:lumOff val="40000"/>
                  </a:schemeClr>
                </a:solidFill>
              </a:rPr>
              <a:t>&gt;</a:t>
            </a:r>
            <a:endParaRPr lang="en-US" dirty="0" smtClean="0">
              <a:solidFill>
                <a:schemeClr val="accent4">
                  <a:lumMod val="60000"/>
                  <a:lumOff val="40000"/>
                </a:schemeClr>
              </a:solidFill>
            </a:endParaRPr>
          </a:p>
        </p:txBody>
      </p:sp>
    </p:spTree>
    <p:extLst>
      <p:ext uri="{BB962C8B-B14F-4D97-AF65-F5344CB8AC3E}">
        <p14:creationId xmlns:p14="http://schemas.microsoft.com/office/powerpoint/2010/main" val="15630871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 service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Let’s write a service to retrieve photos to display</a:t>
            </a:r>
          </a:p>
        </p:txBody>
      </p:sp>
      <p:sp>
        <p:nvSpPr>
          <p:cNvPr id="5" name="Slide Number Placeholder 4"/>
          <p:cNvSpPr>
            <a:spLocks noGrp="1"/>
          </p:cNvSpPr>
          <p:nvPr>
            <p:ph type="sldNum" sz="quarter" idx="12"/>
          </p:nvPr>
        </p:nvSpPr>
        <p:spPr/>
        <p:txBody>
          <a:bodyPr/>
          <a:lstStyle/>
          <a:p>
            <a:fld id="{B9EFD81A-1442-9E4D-A93D-D8A84410F4F7}" type="slidenum">
              <a:rPr lang="en-US" smtClean="0"/>
              <a:t>12</a:t>
            </a:fld>
            <a:endParaRPr lang="en-US" dirty="0"/>
          </a:p>
        </p:txBody>
      </p:sp>
      <p:sp>
        <p:nvSpPr>
          <p:cNvPr id="7" name="TextBox 6"/>
          <p:cNvSpPr txBox="1"/>
          <p:nvPr/>
        </p:nvSpPr>
        <p:spPr>
          <a:xfrm>
            <a:off x="838201" y="2274849"/>
            <a:ext cx="10515600" cy="923330"/>
          </a:xfrm>
          <a:prstGeom prst="rect">
            <a:avLst/>
          </a:prstGeom>
          <a:solidFill>
            <a:schemeClr val="tx1">
              <a:lumMod val="85000"/>
              <a:lumOff val="15000"/>
            </a:schemeClr>
          </a:solidFill>
        </p:spPr>
        <p:txBody>
          <a:bodyPr wrap="square" rtlCol="0">
            <a:spAutoFit/>
          </a:bodyPr>
          <a:lstStyle/>
          <a:p>
            <a:r>
              <a:rPr lang="en-US" b="1" dirty="0" smtClean="0">
                <a:solidFill>
                  <a:schemeClr val="accent4">
                    <a:lumMod val="60000"/>
                    <a:lumOff val="40000"/>
                  </a:schemeClr>
                </a:solidFill>
              </a:rPr>
              <a:t># this command should generate two files: </a:t>
            </a:r>
            <a:r>
              <a:rPr lang="en-US" b="1" dirty="0" err="1" smtClean="0">
                <a:solidFill>
                  <a:schemeClr val="accent6"/>
                </a:solidFill>
              </a:rPr>
              <a:t>photo.service.ts</a:t>
            </a:r>
            <a:r>
              <a:rPr lang="en-US" b="1" dirty="0" smtClean="0">
                <a:solidFill>
                  <a:schemeClr val="accent4">
                    <a:lumMod val="60000"/>
                    <a:lumOff val="40000"/>
                  </a:schemeClr>
                </a:solidFill>
              </a:rPr>
              <a:t> and </a:t>
            </a:r>
            <a:r>
              <a:rPr lang="en-US" b="1" dirty="0" err="1" smtClean="0">
                <a:solidFill>
                  <a:schemeClr val="accent6"/>
                </a:solidFill>
              </a:rPr>
              <a:t>photo.service.spec.ts</a:t>
            </a:r>
            <a:r>
              <a:rPr lang="en-US" b="1" dirty="0" smtClean="0">
                <a:solidFill>
                  <a:schemeClr val="accent4">
                    <a:lumMod val="60000"/>
                    <a:lumOff val="40000"/>
                  </a:schemeClr>
                </a:solidFill>
              </a:rPr>
              <a:t> </a:t>
            </a:r>
            <a:endParaRPr lang="en-US" dirty="0" smtClean="0">
              <a:solidFill>
                <a:schemeClr val="accent4">
                  <a:lumMod val="60000"/>
                  <a:lumOff val="40000"/>
                </a:schemeClr>
              </a:solidFill>
            </a:endParaRPr>
          </a:p>
          <a:p>
            <a:r>
              <a:rPr lang="en-US" b="1" dirty="0" smtClean="0">
                <a:solidFill>
                  <a:schemeClr val="bg1"/>
                </a:solidFill>
              </a:rPr>
              <a:t>ng g service photo</a:t>
            </a:r>
          </a:p>
          <a:p>
            <a:endParaRPr lang="en-US" b="1" dirty="0">
              <a:solidFill>
                <a:schemeClr val="bg1"/>
              </a:solidFill>
            </a:endParaRPr>
          </a:p>
        </p:txBody>
      </p:sp>
      <p:sp>
        <p:nvSpPr>
          <p:cNvPr id="6" name="TextBox 5"/>
          <p:cNvSpPr txBox="1"/>
          <p:nvPr/>
        </p:nvSpPr>
        <p:spPr>
          <a:xfrm>
            <a:off x="838200" y="3882057"/>
            <a:ext cx="10515599" cy="2308324"/>
          </a:xfrm>
          <a:prstGeom prst="rect">
            <a:avLst/>
          </a:prstGeom>
          <a:solidFill>
            <a:schemeClr val="tx1">
              <a:lumMod val="85000"/>
              <a:lumOff val="15000"/>
            </a:schemeClr>
          </a:solidFill>
        </p:spPr>
        <p:txBody>
          <a:bodyPr wrap="square" rtlCol="0">
            <a:spAutoFit/>
          </a:bodyPr>
          <a:lstStyle/>
          <a:p>
            <a:r>
              <a:rPr lang="mr-IN" b="1" dirty="0" err="1">
                <a:solidFill>
                  <a:schemeClr val="accent4">
                    <a:lumMod val="60000"/>
                    <a:lumOff val="40000"/>
                  </a:schemeClr>
                </a:solidFill>
              </a:rPr>
              <a:t>export</a:t>
            </a:r>
            <a:r>
              <a:rPr lang="mr-IN" b="1" dirty="0">
                <a:solidFill>
                  <a:schemeClr val="accent4">
                    <a:lumMod val="60000"/>
                    <a:lumOff val="40000"/>
                  </a:schemeClr>
                </a:solidFill>
              </a:rPr>
              <a:t> </a:t>
            </a:r>
            <a:r>
              <a:rPr lang="mr-IN" b="1" dirty="0" err="1">
                <a:solidFill>
                  <a:schemeClr val="accent4">
                    <a:lumMod val="60000"/>
                    <a:lumOff val="40000"/>
                  </a:schemeClr>
                </a:solidFill>
              </a:rPr>
              <a:t>class</a:t>
            </a:r>
            <a:r>
              <a:rPr lang="mr-IN" b="1" dirty="0">
                <a:solidFill>
                  <a:schemeClr val="accent4">
                    <a:lumMod val="60000"/>
                    <a:lumOff val="40000"/>
                  </a:schemeClr>
                </a:solidFill>
              </a:rPr>
              <a:t> </a:t>
            </a:r>
            <a:r>
              <a:rPr lang="mr-IN" dirty="0" err="1" smtClean="0">
                <a:solidFill>
                  <a:schemeClr val="accent4">
                    <a:lumMod val="60000"/>
                    <a:lumOff val="40000"/>
                  </a:schemeClr>
                </a:solidFill>
              </a:rPr>
              <a:t>PhotoService</a:t>
            </a:r>
            <a:r>
              <a:rPr lang="mr-IN" dirty="0" smtClean="0">
                <a:solidFill>
                  <a:schemeClr val="accent4">
                    <a:lumMod val="60000"/>
                    <a:lumOff val="40000"/>
                  </a:schemeClr>
                </a:solidFill>
              </a:rPr>
              <a:t> {</a:t>
            </a:r>
            <a:br>
              <a:rPr lang="mr-IN" dirty="0" smtClean="0">
                <a:solidFill>
                  <a:schemeClr val="accent4">
                    <a:lumMod val="60000"/>
                    <a:lumOff val="40000"/>
                  </a:schemeClr>
                </a:solidFill>
              </a:rPr>
            </a:br>
            <a:r>
              <a:rPr lang="mr-IN" dirty="0" smtClean="0">
                <a:solidFill>
                  <a:schemeClr val="accent4">
                    <a:lumMod val="60000"/>
                    <a:lumOff val="40000"/>
                  </a:schemeClr>
                </a:solidFill>
              </a:rPr>
              <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mr-IN" b="1" dirty="0" err="1">
                <a:solidFill>
                  <a:schemeClr val="accent4">
                    <a:lumMod val="60000"/>
                    <a:lumOff val="40000"/>
                  </a:schemeClr>
                </a:solidFill>
              </a:rPr>
              <a:t>constructor</a:t>
            </a:r>
            <a:r>
              <a:rPr lang="mr-IN" dirty="0" smtClean="0">
                <a:solidFill>
                  <a:schemeClr val="accent4">
                    <a:lumMod val="60000"/>
                    <a:lumOff val="40000"/>
                  </a:schemeClr>
                </a:solidFill>
              </a:rPr>
              <a:t>() { }</a:t>
            </a:r>
            <a:br>
              <a:rPr lang="mr-IN" dirty="0" smtClean="0">
                <a:solidFill>
                  <a:schemeClr val="accent4">
                    <a:lumMod val="60000"/>
                    <a:lumOff val="40000"/>
                  </a:schemeClr>
                </a:solidFill>
              </a:rPr>
            </a:br>
            <a:r>
              <a:rPr lang="mr-IN" dirty="0" smtClean="0">
                <a:solidFill>
                  <a:schemeClr val="accent4">
                    <a:lumMod val="60000"/>
                    <a:lumOff val="40000"/>
                  </a:schemeClr>
                </a:solidFill>
              </a:rPr>
              <a:t>    </a:t>
            </a:r>
            <a:br>
              <a:rPr lang="mr-IN" dirty="0" smtClean="0">
                <a:solidFill>
                  <a:schemeClr val="accent4">
                    <a:lumMod val="60000"/>
                    <a:lumOff val="40000"/>
                  </a:schemeClr>
                </a:solidFill>
              </a:rPr>
            </a:br>
            <a:r>
              <a:rPr lang="mr-IN" dirty="0" smtClean="0">
                <a:solidFill>
                  <a:schemeClr val="accent6"/>
                </a:solidFill>
              </a:rPr>
              <a:t>  </a:t>
            </a:r>
            <a:r>
              <a:rPr lang="en-US" dirty="0" err="1">
                <a:solidFill>
                  <a:schemeClr val="accent6"/>
                </a:solidFill>
              </a:rPr>
              <a:t>getPhotos</a:t>
            </a:r>
            <a:r>
              <a:rPr lang="en-US" dirty="0">
                <a:solidFill>
                  <a:schemeClr val="accent6"/>
                </a:solidFill>
              </a:rPr>
              <a:t>() : </a:t>
            </a:r>
            <a:r>
              <a:rPr lang="en-US" b="1" dirty="0">
                <a:solidFill>
                  <a:schemeClr val="accent6"/>
                </a:solidFill>
              </a:rPr>
              <a:t>string</a:t>
            </a:r>
            <a:r>
              <a:rPr lang="en-US" dirty="0">
                <a:solidFill>
                  <a:schemeClr val="accent6"/>
                </a:solidFill>
              </a:rPr>
              <a:t>[] {</a:t>
            </a:r>
            <a:r>
              <a:rPr lang="mr-IN" dirty="0" smtClean="0">
                <a:solidFill>
                  <a:schemeClr val="accent6"/>
                </a:solidFill>
              </a:rPr>
              <a:t/>
            </a:r>
            <a:br>
              <a:rPr lang="mr-IN" dirty="0" smtClean="0">
                <a:solidFill>
                  <a:schemeClr val="accent6"/>
                </a:solidFill>
              </a:rPr>
            </a:br>
            <a:r>
              <a:rPr lang="mr-IN" dirty="0" smtClean="0">
                <a:solidFill>
                  <a:schemeClr val="accent6"/>
                </a:solidFill>
              </a:rPr>
              <a:t>      </a:t>
            </a:r>
            <a:r>
              <a:rPr lang="mr-IN" b="1" dirty="0" err="1">
                <a:solidFill>
                  <a:schemeClr val="accent6"/>
                </a:solidFill>
              </a:rPr>
              <a:t>return</a:t>
            </a:r>
            <a:r>
              <a:rPr lang="mr-IN" b="1" dirty="0">
                <a:solidFill>
                  <a:schemeClr val="accent6"/>
                </a:solidFill>
              </a:rPr>
              <a:t> </a:t>
            </a:r>
            <a:r>
              <a:rPr lang="mr-IN" dirty="0" smtClean="0">
                <a:solidFill>
                  <a:schemeClr val="accent6"/>
                </a:solidFill>
              </a:rPr>
              <a:t>[ ”</a:t>
            </a:r>
            <a:r>
              <a:rPr lang="en-US" dirty="0" smtClean="0">
                <a:solidFill>
                  <a:schemeClr val="accent6"/>
                </a:solidFill>
              </a:rPr>
              <a:t>&lt;</a:t>
            </a:r>
            <a:r>
              <a:rPr lang="mr-IN" dirty="0" smtClean="0">
                <a:solidFill>
                  <a:schemeClr val="accent6"/>
                </a:solidFill>
              </a:rPr>
              <a:t>url1</a:t>
            </a:r>
            <a:r>
              <a:rPr lang="en-US" dirty="0" smtClean="0">
                <a:solidFill>
                  <a:schemeClr val="accent6"/>
                </a:solidFill>
              </a:rPr>
              <a:t>&gt;</a:t>
            </a:r>
            <a:r>
              <a:rPr lang="mr-IN" dirty="0" smtClean="0">
                <a:solidFill>
                  <a:schemeClr val="accent6"/>
                </a:solidFill>
              </a:rPr>
              <a:t>", ”</a:t>
            </a:r>
            <a:r>
              <a:rPr lang="en-US" dirty="0" smtClean="0">
                <a:solidFill>
                  <a:schemeClr val="accent6"/>
                </a:solidFill>
              </a:rPr>
              <a:t>&lt;</a:t>
            </a:r>
            <a:r>
              <a:rPr lang="mr-IN" dirty="0" smtClean="0">
                <a:solidFill>
                  <a:schemeClr val="accent6"/>
                </a:solidFill>
              </a:rPr>
              <a:t>url2</a:t>
            </a:r>
            <a:r>
              <a:rPr lang="en-US" dirty="0" smtClean="0">
                <a:solidFill>
                  <a:schemeClr val="accent6"/>
                </a:solidFill>
              </a:rPr>
              <a:t>&gt;</a:t>
            </a:r>
            <a:r>
              <a:rPr lang="mr-IN" dirty="0" smtClean="0">
                <a:solidFill>
                  <a:schemeClr val="accent6"/>
                </a:solidFill>
              </a:rPr>
              <a:t>", ”</a:t>
            </a:r>
            <a:r>
              <a:rPr lang="en-US" dirty="0" smtClean="0">
                <a:solidFill>
                  <a:schemeClr val="accent6"/>
                </a:solidFill>
              </a:rPr>
              <a:t>&lt;</a:t>
            </a:r>
            <a:r>
              <a:rPr lang="mr-IN" dirty="0" smtClean="0">
                <a:solidFill>
                  <a:schemeClr val="accent6"/>
                </a:solidFill>
              </a:rPr>
              <a:t>url3</a:t>
            </a:r>
            <a:r>
              <a:rPr lang="en-US" dirty="0" smtClean="0">
                <a:solidFill>
                  <a:schemeClr val="accent6"/>
                </a:solidFill>
              </a:rPr>
              <a:t>&gt;</a:t>
            </a:r>
            <a:r>
              <a:rPr lang="mr-IN" dirty="0" smtClean="0">
                <a:solidFill>
                  <a:schemeClr val="accent6"/>
                </a:solidFill>
              </a:rPr>
              <a:t>" ]</a:t>
            </a:r>
            <a:r>
              <a:rPr lang="mr-IN" dirty="0">
                <a:solidFill>
                  <a:schemeClr val="accent6"/>
                </a:solidFill>
              </a:rPr>
              <a:t>;</a:t>
            </a:r>
            <a:br>
              <a:rPr lang="mr-IN" dirty="0">
                <a:solidFill>
                  <a:schemeClr val="accent6"/>
                </a:solidFill>
              </a:rPr>
            </a:br>
            <a:r>
              <a:rPr lang="mr-IN" dirty="0">
                <a:solidFill>
                  <a:schemeClr val="accent6"/>
                </a:solidFill>
              </a:rPr>
              <a:t>  </a:t>
            </a:r>
            <a:r>
              <a:rPr lang="mr-IN" dirty="0" smtClean="0">
                <a:solidFill>
                  <a:schemeClr val="accent6"/>
                </a:solidFill>
              </a:rPr>
              <a:t>}</a:t>
            </a:r>
            <a:r>
              <a:rPr lang="mr-IN" dirty="0" smtClean="0">
                <a:solidFill>
                  <a:schemeClr val="accent4">
                    <a:lumMod val="60000"/>
                    <a:lumOff val="40000"/>
                  </a:schemeClr>
                </a:solidFill>
              </a:rPr>
              <a:t/>
            </a:r>
            <a:br>
              <a:rPr lang="mr-IN" dirty="0" smtClean="0">
                <a:solidFill>
                  <a:schemeClr val="accent4">
                    <a:lumMod val="60000"/>
                    <a:lumOff val="40000"/>
                  </a:schemeClr>
                </a:solidFill>
              </a:rPr>
            </a:br>
            <a:r>
              <a:rPr lang="mr-IN" dirty="0" smtClean="0">
                <a:solidFill>
                  <a:schemeClr val="accent4">
                    <a:lumMod val="60000"/>
                    <a:lumOff val="40000"/>
                  </a:schemeClr>
                </a:solidFill>
              </a:rPr>
              <a:t>}</a:t>
            </a:r>
            <a:endParaRPr lang="en-US" dirty="0" smtClean="0">
              <a:solidFill>
                <a:schemeClr val="accent4">
                  <a:lumMod val="60000"/>
                  <a:lumOff val="40000"/>
                </a:schemeClr>
              </a:solidFill>
            </a:endParaRPr>
          </a:p>
        </p:txBody>
      </p:sp>
    </p:spTree>
    <p:extLst>
      <p:ext uri="{BB962C8B-B14F-4D97-AF65-F5344CB8AC3E}">
        <p14:creationId xmlns:p14="http://schemas.microsoft.com/office/powerpoint/2010/main" val="2904435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96163"/>
          </a:xfrm>
        </p:spPr>
        <p:txBody>
          <a:bodyPr/>
          <a:lstStyle/>
          <a:p>
            <a:r>
              <a:rPr lang="en-US" dirty="0" smtClean="0"/>
              <a:t>Injecting service</a:t>
            </a:r>
            <a:endParaRPr lang="en-US" dirty="0"/>
          </a:p>
        </p:txBody>
      </p:sp>
      <p:sp>
        <p:nvSpPr>
          <p:cNvPr id="3" name="Content Placeholder 2"/>
          <p:cNvSpPr>
            <a:spLocks noGrp="1"/>
          </p:cNvSpPr>
          <p:nvPr>
            <p:ph idx="1"/>
          </p:nvPr>
        </p:nvSpPr>
        <p:spPr>
          <a:xfrm>
            <a:off x="838200" y="1408176"/>
            <a:ext cx="10515600" cy="4768787"/>
          </a:xfrm>
        </p:spPr>
        <p:txBody>
          <a:bodyPr>
            <a:normAutofit/>
          </a:bodyPr>
          <a:lstStyle/>
          <a:p>
            <a:pPr marL="0" indent="0">
              <a:buNone/>
            </a:pPr>
            <a:r>
              <a:rPr lang="en-US" dirty="0" smtClean="0"/>
              <a:t>Now our home component can use the service to retrieve the data</a:t>
            </a:r>
          </a:p>
        </p:txBody>
      </p:sp>
      <p:sp>
        <p:nvSpPr>
          <p:cNvPr id="5" name="Slide Number Placeholder 4"/>
          <p:cNvSpPr>
            <a:spLocks noGrp="1"/>
          </p:cNvSpPr>
          <p:nvPr>
            <p:ph type="sldNum" sz="quarter" idx="12"/>
          </p:nvPr>
        </p:nvSpPr>
        <p:spPr/>
        <p:txBody>
          <a:bodyPr/>
          <a:lstStyle/>
          <a:p>
            <a:fld id="{B9EFD81A-1442-9E4D-A93D-D8A84410F4F7}" type="slidenum">
              <a:rPr lang="en-US" smtClean="0"/>
              <a:t>13</a:t>
            </a:fld>
            <a:endParaRPr lang="en-US" dirty="0"/>
          </a:p>
        </p:txBody>
      </p:sp>
      <p:sp>
        <p:nvSpPr>
          <p:cNvPr id="7" name="TextBox 6"/>
          <p:cNvSpPr txBox="1"/>
          <p:nvPr/>
        </p:nvSpPr>
        <p:spPr>
          <a:xfrm>
            <a:off x="838201" y="2109033"/>
            <a:ext cx="10515600" cy="4247317"/>
          </a:xfrm>
          <a:prstGeom prst="rect">
            <a:avLst/>
          </a:prstGeom>
          <a:solidFill>
            <a:schemeClr val="tx1">
              <a:lumMod val="85000"/>
              <a:lumOff val="15000"/>
            </a:schemeClr>
          </a:solidFill>
        </p:spPr>
        <p:txBody>
          <a:bodyPr wrap="square" rtlCol="0">
            <a:spAutoFit/>
          </a:bodyPr>
          <a:lstStyle/>
          <a:p>
            <a:r>
              <a:rPr lang="en-US" b="1" dirty="0">
                <a:solidFill>
                  <a:schemeClr val="accent6"/>
                </a:solidFill>
              </a:rPr>
              <a:t>import </a:t>
            </a:r>
            <a:r>
              <a:rPr lang="en-US" dirty="0" smtClean="0">
                <a:solidFill>
                  <a:schemeClr val="accent6"/>
                </a:solidFill>
              </a:rPr>
              <a:t>{</a:t>
            </a:r>
            <a:r>
              <a:rPr lang="en-US" dirty="0" err="1" smtClean="0">
                <a:solidFill>
                  <a:schemeClr val="accent6"/>
                </a:solidFill>
              </a:rPr>
              <a:t>PhotoService</a:t>
            </a:r>
            <a:r>
              <a:rPr lang="en-US" dirty="0" smtClean="0">
                <a:solidFill>
                  <a:schemeClr val="accent6"/>
                </a:solidFill>
              </a:rPr>
              <a:t>} </a:t>
            </a:r>
            <a:r>
              <a:rPr lang="en-US" b="1" dirty="0">
                <a:solidFill>
                  <a:schemeClr val="accent6"/>
                </a:solidFill>
              </a:rPr>
              <a:t>from </a:t>
            </a:r>
            <a:r>
              <a:rPr lang="en-US" dirty="0">
                <a:solidFill>
                  <a:schemeClr val="accent6"/>
                </a:solidFill>
              </a:rPr>
              <a:t>"../</a:t>
            </a:r>
            <a:r>
              <a:rPr lang="en-US" dirty="0" err="1">
                <a:solidFill>
                  <a:schemeClr val="accent6"/>
                </a:solidFill>
              </a:rPr>
              <a:t>photo.service</a:t>
            </a:r>
            <a:r>
              <a:rPr lang="en-US" dirty="0">
                <a:solidFill>
                  <a:schemeClr val="accent6"/>
                </a:solidFill>
              </a:rPr>
              <a:t>";</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dirty="0" smtClean="0">
                <a:solidFill>
                  <a:schemeClr val="accent4">
                    <a:lumMod val="60000"/>
                    <a:lumOff val="40000"/>
                  </a:schemeClr>
                </a:solidFill>
              </a:rPr>
              <a:t>@Component({</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err="1">
                <a:solidFill>
                  <a:schemeClr val="accent4">
                    <a:lumMod val="60000"/>
                    <a:lumOff val="40000"/>
                  </a:schemeClr>
                </a:solidFill>
              </a:rPr>
              <a:t>styleUrls</a:t>
            </a:r>
            <a:r>
              <a:rPr lang="en-US" dirty="0" smtClean="0">
                <a:solidFill>
                  <a:schemeClr val="accent4">
                    <a:lumMod val="60000"/>
                    <a:lumOff val="40000"/>
                  </a:schemeClr>
                </a:solidFill>
              </a:rPr>
              <a:t>: [</a:t>
            </a:r>
            <a:r>
              <a:rPr lang="en-US" dirty="0">
                <a:solidFill>
                  <a:schemeClr val="accent4">
                    <a:lumMod val="60000"/>
                    <a:lumOff val="40000"/>
                  </a:schemeClr>
                </a:solidFill>
              </a:rPr>
              <a:t>'./</a:t>
            </a:r>
            <a:r>
              <a:rPr lang="en-US" dirty="0" err="1">
                <a:solidFill>
                  <a:schemeClr val="accent4">
                    <a:lumMod val="60000"/>
                    <a:lumOff val="40000"/>
                  </a:schemeClr>
                </a:solidFill>
              </a:rPr>
              <a:t>home.component.scss</a:t>
            </a:r>
            <a:r>
              <a:rPr lang="en-US" dirty="0">
                <a:solidFill>
                  <a:schemeClr val="accent4">
                    <a:lumMod val="60000"/>
                    <a:lumOff val="40000"/>
                  </a:schemeClr>
                </a:solidFill>
              </a:rPr>
              <a:t>'</a:t>
            </a:r>
            <a:r>
              <a:rPr lang="en-US" dirty="0" smtClean="0">
                <a:solidFill>
                  <a:schemeClr val="accent4">
                    <a:lumMod val="60000"/>
                    <a:lumOff val="40000"/>
                  </a:schemeClr>
                </a:solidFill>
              </a:rPr>
              <a:t>]</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a:t>
            </a:r>
            <a:r>
              <a:rPr lang="en-US" dirty="0" err="1">
                <a:solidFill>
                  <a:schemeClr val="accent4">
                    <a:lumMod val="60000"/>
                    <a:lumOff val="40000"/>
                  </a:schemeClr>
                </a:solidFill>
              </a:rPr>
              <a:t>templateUrl</a:t>
            </a:r>
            <a:r>
              <a:rPr lang="en-US" dirty="0" smtClean="0">
                <a:solidFill>
                  <a:schemeClr val="accent4">
                    <a:lumMod val="60000"/>
                    <a:lumOff val="40000"/>
                  </a:schemeClr>
                </a:solidFill>
              </a:rPr>
              <a:t>: </a:t>
            </a:r>
            <a:r>
              <a:rPr lang="en-US" dirty="0">
                <a:solidFill>
                  <a:schemeClr val="accent4">
                    <a:lumMod val="60000"/>
                    <a:lumOff val="40000"/>
                  </a:schemeClr>
                </a:solidFill>
              </a:rPr>
              <a:t>'./</a:t>
            </a:r>
            <a:r>
              <a:rPr lang="en-US" dirty="0" err="1">
                <a:solidFill>
                  <a:schemeClr val="accent4">
                    <a:lumMod val="60000"/>
                    <a:lumOff val="40000"/>
                  </a:schemeClr>
                </a:solidFill>
              </a:rPr>
              <a:t>home.component.html</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a:t>
            </a:r>
            <a:r>
              <a:rPr lang="en-US" dirty="0">
                <a:solidFill>
                  <a:schemeClr val="accent6"/>
                </a:solidFill>
              </a:rPr>
              <a:t>providers</a:t>
            </a:r>
            <a:r>
              <a:rPr lang="en-US" dirty="0" smtClean="0">
                <a:solidFill>
                  <a:schemeClr val="accent6"/>
                </a:solidFill>
              </a:rPr>
              <a:t>: [</a:t>
            </a:r>
            <a:r>
              <a:rPr lang="en-US" dirty="0" err="1" smtClean="0">
                <a:solidFill>
                  <a:schemeClr val="accent6"/>
                </a:solidFill>
              </a:rPr>
              <a:t>PhotoService</a:t>
            </a:r>
            <a:r>
              <a:rPr lang="en-US" dirty="0" smtClean="0">
                <a:solidFill>
                  <a:schemeClr val="accent6"/>
                </a:solidFill>
              </a:rPr>
              <a:t>]</a:t>
            </a:r>
            <a:br>
              <a:rPr lang="en-US" dirty="0" smtClean="0">
                <a:solidFill>
                  <a:schemeClr val="accent6"/>
                </a:solidFill>
              </a:rPr>
            </a:br>
            <a:r>
              <a:rPr lang="en-US" dirty="0" smtClean="0">
                <a:solidFill>
                  <a:schemeClr val="accent4">
                    <a:lumMod val="60000"/>
                    <a:lumOff val="40000"/>
                  </a:schemeClr>
                </a:solidFill>
              </a:rPr>
              <a:t>})</a:t>
            </a:r>
            <a:br>
              <a:rPr lang="en-US" dirty="0" smtClean="0">
                <a:solidFill>
                  <a:schemeClr val="accent4">
                    <a:lumMod val="60000"/>
                    <a:lumOff val="40000"/>
                  </a:schemeClr>
                </a:solidFill>
              </a:rPr>
            </a:br>
            <a:r>
              <a:rPr lang="en-US" b="1" dirty="0">
                <a:solidFill>
                  <a:schemeClr val="accent4">
                    <a:lumMod val="60000"/>
                    <a:lumOff val="40000"/>
                  </a:schemeClr>
                </a:solidFill>
              </a:rPr>
              <a:t>export class </a:t>
            </a:r>
            <a:r>
              <a:rPr lang="en-US" dirty="0" err="1" smtClean="0">
                <a:solidFill>
                  <a:schemeClr val="accent4">
                    <a:lumMod val="60000"/>
                    <a:lumOff val="40000"/>
                  </a:schemeClr>
                </a:solidFill>
              </a:rPr>
              <a:t>HomeComponent</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err="1">
                <a:solidFill>
                  <a:schemeClr val="accent6"/>
                </a:solidFill>
              </a:rPr>
              <a:t>urls</a:t>
            </a:r>
            <a:r>
              <a:rPr lang="en-US" dirty="0" smtClean="0">
                <a:solidFill>
                  <a:schemeClr val="accent6"/>
                </a:solidFill>
              </a:rPr>
              <a:t>: </a:t>
            </a:r>
            <a:r>
              <a:rPr lang="en-US" b="1" dirty="0">
                <a:solidFill>
                  <a:schemeClr val="accent6"/>
                </a:solidFill>
              </a:rPr>
              <a:t>string</a:t>
            </a:r>
            <a:r>
              <a:rPr lang="en-US" dirty="0" smtClean="0">
                <a:solidFill>
                  <a:schemeClr val="accent6"/>
                </a:solidFill>
              </a:rPr>
              <a:t>[] = [];</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t>
            </a:r>
            <a:r>
              <a:rPr lang="en-US" b="1" dirty="0">
                <a:solidFill>
                  <a:schemeClr val="accent4">
                    <a:lumMod val="60000"/>
                    <a:lumOff val="40000"/>
                  </a:schemeClr>
                </a:solidFill>
              </a:rPr>
              <a:t>constructor</a:t>
            </a:r>
            <a:r>
              <a:rPr lang="en-US" dirty="0" smtClean="0">
                <a:solidFill>
                  <a:schemeClr val="accent4">
                    <a:lumMod val="60000"/>
                    <a:lumOff val="40000"/>
                  </a:schemeClr>
                </a:solidFill>
              </a:rPr>
              <a:t>(</a:t>
            </a:r>
            <a:r>
              <a:rPr lang="en-US" b="1" dirty="0">
                <a:solidFill>
                  <a:schemeClr val="accent6"/>
                </a:solidFill>
              </a:rPr>
              <a:t>private </a:t>
            </a:r>
            <a:r>
              <a:rPr lang="en-US" dirty="0" err="1" smtClean="0">
                <a:solidFill>
                  <a:schemeClr val="accent6"/>
                </a:solidFill>
              </a:rPr>
              <a:t>photoService</a:t>
            </a:r>
            <a:r>
              <a:rPr lang="en-US" dirty="0" smtClean="0">
                <a:solidFill>
                  <a:schemeClr val="accent6"/>
                </a:solidFill>
              </a:rPr>
              <a:t>: </a:t>
            </a:r>
            <a:r>
              <a:rPr lang="en-US" dirty="0" err="1" smtClean="0">
                <a:solidFill>
                  <a:schemeClr val="accent6"/>
                </a:solidFill>
              </a:rPr>
              <a:t>PhotoService</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b="1" dirty="0" err="1">
                <a:solidFill>
                  <a:schemeClr val="accent6"/>
                </a:solidFill>
              </a:rPr>
              <a:t>this</a:t>
            </a:r>
            <a:r>
              <a:rPr lang="en-US" dirty="0" err="1" smtClean="0">
                <a:solidFill>
                  <a:schemeClr val="accent6"/>
                </a:solidFill>
              </a:rPr>
              <a:t>.</a:t>
            </a:r>
            <a:r>
              <a:rPr lang="en-US" dirty="0" err="1">
                <a:solidFill>
                  <a:schemeClr val="accent6"/>
                </a:solidFill>
              </a:rPr>
              <a:t>urls</a:t>
            </a:r>
            <a:r>
              <a:rPr lang="en-US" dirty="0">
                <a:solidFill>
                  <a:schemeClr val="accent6"/>
                </a:solidFill>
              </a:rPr>
              <a:t> </a:t>
            </a:r>
            <a:r>
              <a:rPr lang="en-US" dirty="0" smtClean="0">
                <a:solidFill>
                  <a:schemeClr val="accent6"/>
                </a:solidFill>
              </a:rPr>
              <a:t>= </a:t>
            </a:r>
            <a:r>
              <a:rPr lang="en-US" dirty="0" err="1" smtClean="0">
                <a:solidFill>
                  <a:schemeClr val="accent6"/>
                </a:solidFill>
              </a:rPr>
              <a:t>photoService.</a:t>
            </a:r>
            <a:r>
              <a:rPr lang="en-US" dirty="0" err="1">
                <a:solidFill>
                  <a:schemeClr val="accent6"/>
                </a:solidFill>
              </a:rPr>
              <a:t>getPhotos</a:t>
            </a:r>
            <a:r>
              <a:rPr lang="en-US" dirty="0" smtClean="0">
                <a:solidFill>
                  <a:schemeClr val="accent6"/>
                </a:solidFill>
              </a:rPr>
              <a:t>()</a:t>
            </a:r>
            <a:r>
              <a:rPr lang="en-US" dirty="0">
                <a:solidFill>
                  <a:schemeClr val="accent6"/>
                </a:solidFill>
              </a:rPr>
              <a:t>;</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t>
            </a:r>
            <a:r>
              <a:rPr lang="en-US" dirty="0" smtClean="0">
                <a:solidFill>
                  <a:schemeClr val="accent4">
                    <a:lumMod val="60000"/>
                    <a:lumOff val="40000"/>
                  </a:schemeClr>
                </a:solidFill>
              </a:rPr>
              <a:t>}</a:t>
            </a:r>
          </a:p>
          <a:p>
            <a:r>
              <a:rPr lang="en-US" dirty="0">
                <a:solidFill>
                  <a:schemeClr val="accent4">
                    <a:lumMod val="60000"/>
                    <a:lumOff val="40000"/>
                  </a:schemeClr>
                </a:solidFill>
              </a:rPr>
              <a:t> </a:t>
            </a:r>
            <a:r>
              <a:rPr lang="en-US" dirty="0" smtClean="0">
                <a:solidFill>
                  <a:schemeClr val="accent4">
                    <a:lumMod val="60000"/>
                    <a:lumOff val="40000"/>
                  </a:schemeClr>
                </a:solidFill>
              </a:rPr>
              <a:t>   </a:t>
            </a:r>
            <a:r>
              <a:rPr lang="mr-IN" dirty="0" smtClean="0">
                <a:solidFill>
                  <a:schemeClr val="accent4">
                    <a:lumMod val="60000"/>
                    <a:lumOff val="40000"/>
                  </a:schemeClr>
                </a:solidFill>
              </a:rPr>
              <a:t>…</a:t>
            </a:r>
            <a:endParaRPr lang="en-US" dirty="0" smtClean="0">
              <a:solidFill>
                <a:schemeClr val="accent4">
                  <a:lumMod val="60000"/>
                  <a:lumOff val="40000"/>
                </a:schemeClr>
              </a:solidFill>
            </a:endParaRPr>
          </a:p>
          <a:p>
            <a:r>
              <a:rPr lang="en-US" dirty="0">
                <a:solidFill>
                  <a:schemeClr val="accent4">
                    <a:lumMod val="60000"/>
                    <a:lumOff val="40000"/>
                  </a:schemeClr>
                </a:solidFill>
              </a:rPr>
              <a:t>}</a:t>
            </a:r>
            <a:endParaRPr lang="en-US" dirty="0" smtClean="0">
              <a:solidFill>
                <a:schemeClr val="accent4">
                  <a:lumMod val="60000"/>
                  <a:lumOff val="40000"/>
                </a:schemeClr>
              </a:solidFill>
            </a:endParaRPr>
          </a:p>
        </p:txBody>
      </p:sp>
    </p:spTree>
    <p:extLst>
      <p:ext uri="{BB962C8B-B14F-4D97-AF65-F5344CB8AC3E}">
        <p14:creationId xmlns:p14="http://schemas.microsoft.com/office/powerpoint/2010/main" val="10152923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Retrieve data using HTTP</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Let’s modify our photo service to retrieve data using </a:t>
            </a:r>
            <a:r>
              <a:rPr lang="en-US" dirty="0" err="1" smtClean="0">
                <a:hlinkClick r:id="rId3"/>
              </a:rPr>
              <a:t>flickr’s</a:t>
            </a:r>
            <a:r>
              <a:rPr lang="en-US" dirty="0" smtClean="0">
                <a:hlinkClick r:id="rId3"/>
              </a:rPr>
              <a:t> REST API</a:t>
            </a:r>
            <a:endParaRPr lang="en-US" dirty="0" smtClean="0"/>
          </a:p>
        </p:txBody>
      </p:sp>
      <p:sp>
        <p:nvSpPr>
          <p:cNvPr id="5" name="Slide Number Placeholder 4"/>
          <p:cNvSpPr>
            <a:spLocks noGrp="1"/>
          </p:cNvSpPr>
          <p:nvPr>
            <p:ph type="sldNum" sz="quarter" idx="12"/>
          </p:nvPr>
        </p:nvSpPr>
        <p:spPr/>
        <p:txBody>
          <a:bodyPr/>
          <a:lstStyle/>
          <a:p>
            <a:fld id="{B9EFD81A-1442-9E4D-A93D-D8A84410F4F7}" type="slidenum">
              <a:rPr lang="en-US" smtClean="0"/>
              <a:t>14</a:t>
            </a:fld>
            <a:endParaRPr lang="en-US" dirty="0"/>
          </a:p>
        </p:txBody>
      </p:sp>
      <p:sp>
        <p:nvSpPr>
          <p:cNvPr id="7" name="TextBox 6"/>
          <p:cNvSpPr txBox="1"/>
          <p:nvPr/>
        </p:nvSpPr>
        <p:spPr>
          <a:xfrm>
            <a:off x="838201" y="2274849"/>
            <a:ext cx="10515600" cy="3416320"/>
          </a:xfrm>
          <a:prstGeom prst="rect">
            <a:avLst/>
          </a:prstGeom>
          <a:solidFill>
            <a:schemeClr val="tx1">
              <a:lumMod val="85000"/>
              <a:lumOff val="15000"/>
            </a:schemeClr>
          </a:solidFill>
        </p:spPr>
        <p:txBody>
          <a:bodyPr wrap="square" rtlCol="0">
            <a:spAutoFit/>
          </a:bodyPr>
          <a:lstStyle/>
          <a:p>
            <a:r>
              <a:rPr lang="en-US" b="1" dirty="0">
                <a:solidFill>
                  <a:schemeClr val="accent4">
                    <a:lumMod val="60000"/>
                    <a:lumOff val="40000"/>
                  </a:schemeClr>
                </a:solidFill>
              </a:rPr>
              <a:t>import </a:t>
            </a:r>
            <a:r>
              <a:rPr lang="en-US" dirty="0" smtClean="0">
                <a:solidFill>
                  <a:schemeClr val="accent4">
                    <a:lumMod val="60000"/>
                    <a:lumOff val="40000"/>
                  </a:schemeClr>
                </a:solidFill>
              </a:rPr>
              <a:t>{ Injectable } </a:t>
            </a:r>
            <a:r>
              <a:rPr lang="en-US" b="1" dirty="0">
                <a:solidFill>
                  <a:schemeClr val="accent4">
                    <a:lumMod val="60000"/>
                    <a:lumOff val="40000"/>
                  </a:schemeClr>
                </a:solidFill>
              </a:rPr>
              <a:t>from </a:t>
            </a:r>
            <a:r>
              <a:rPr lang="en-US" dirty="0">
                <a:solidFill>
                  <a:schemeClr val="accent4">
                    <a:lumMod val="60000"/>
                    <a:lumOff val="40000"/>
                  </a:schemeClr>
                </a:solidFill>
              </a:rPr>
              <a:t>'@angular/core';</a:t>
            </a:r>
            <a:endParaRPr lang="en-US" b="1" dirty="0" smtClean="0">
              <a:solidFill>
                <a:schemeClr val="accent4">
                  <a:lumMod val="60000"/>
                  <a:lumOff val="40000"/>
                </a:schemeClr>
              </a:solidFill>
            </a:endParaRPr>
          </a:p>
          <a:p>
            <a:r>
              <a:rPr lang="en-US" b="1" dirty="0" smtClean="0">
                <a:solidFill>
                  <a:schemeClr val="accent6"/>
                </a:solidFill>
              </a:rPr>
              <a:t>import </a:t>
            </a:r>
            <a:r>
              <a:rPr lang="en-US" dirty="0" smtClean="0">
                <a:solidFill>
                  <a:schemeClr val="accent6"/>
                </a:solidFill>
              </a:rPr>
              <a:t>{ Http } </a:t>
            </a:r>
            <a:r>
              <a:rPr lang="en-US" b="1" dirty="0">
                <a:solidFill>
                  <a:schemeClr val="accent6"/>
                </a:solidFill>
              </a:rPr>
              <a:t>from </a:t>
            </a:r>
            <a:r>
              <a:rPr lang="en-US" dirty="0">
                <a:solidFill>
                  <a:schemeClr val="accent6"/>
                </a:solidFill>
              </a:rPr>
              <a:t>"@angular/http</a:t>
            </a:r>
            <a:r>
              <a:rPr lang="en-US" dirty="0" smtClean="0">
                <a:solidFill>
                  <a:schemeClr val="accent6"/>
                </a:solidFill>
              </a:rPr>
              <a:t>";</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dirty="0" smtClean="0">
                <a:solidFill>
                  <a:schemeClr val="accent4">
                    <a:lumMod val="60000"/>
                    <a:lumOff val="40000"/>
                  </a:schemeClr>
                </a:solidFill>
              </a:rPr>
              <a:t>@Injectable()</a:t>
            </a:r>
            <a:br>
              <a:rPr lang="en-US" dirty="0" smtClean="0">
                <a:solidFill>
                  <a:schemeClr val="accent4">
                    <a:lumMod val="60000"/>
                    <a:lumOff val="40000"/>
                  </a:schemeClr>
                </a:solidFill>
              </a:rPr>
            </a:br>
            <a:r>
              <a:rPr lang="en-US" b="1" dirty="0">
                <a:solidFill>
                  <a:schemeClr val="accent4">
                    <a:lumMod val="60000"/>
                    <a:lumOff val="40000"/>
                  </a:schemeClr>
                </a:solidFill>
              </a:rPr>
              <a:t>export class </a:t>
            </a:r>
            <a:r>
              <a:rPr lang="en-US" dirty="0" err="1" smtClean="0">
                <a:solidFill>
                  <a:schemeClr val="accent4">
                    <a:lumMod val="60000"/>
                    <a:lumOff val="40000"/>
                  </a:schemeClr>
                </a:solidFill>
              </a:rPr>
              <a:t>PhotoService</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t>
            </a:r>
            <a:r>
              <a:rPr lang="en-US" b="1" dirty="0">
                <a:solidFill>
                  <a:schemeClr val="accent4">
                    <a:lumMod val="60000"/>
                    <a:lumOff val="40000"/>
                  </a:schemeClr>
                </a:solidFill>
              </a:rPr>
              <a:t>constructor</a:t>
            </a:r>
            <a:r>
              <a:rPr lang="en-US" dirty="0" smtClean="0">
                <a:solidFill>
                  <a:schemeClr val="accent4">
                    <a:lumMod val="60000"/>
                    <a:lumOff val="40000"/>
                  </a:schemeClr>
                </a:solidFill>
              </a:rPr>
              <a:t>(</a:t>
            </a:r>
            <a:r>
              <a:rPr lang="en-US" b="1" dirty="0">
                <a:solidFill>
                  <a:schemeClr val="accent6"/>
                </a:solidFill>
              </a:rPr>
              <a:t>private </a:t>
            </a:r>
            <a:r>
              <a:rPr lang="en-US" dirty="0" smtClean="0">
                <a:solidFill>
                  <a:schemeClr val="accent6"/>
                </a:solidFill>
              </a:rPr>
              <a:t>http: Http</a:t>
            </a:r>
            <a:r>
              <a:rPr lang="en-US" dirty="0" smtClean="0">
                <a:solidFill>
                  <a:schemeClr val="accent4">
                    <a:lumMod val="60000"/>
                    <a:lumOff val="40000"/>
                  </a:schemeClr>
                </a:solidFill>
              </a:rPr>
              <a:t>) { }</a:t>
            </a:r>
            <a:br>
              <a:rPr lang="en-US" dirty="0" smtClean="0">
                <a:solidFill>
                  <a:schemeClr val="accent4">
                    <a:lumMod val="60000"/>
                    <a:lumOff val="40000"/>
                  </a:schemeClr>
                </a:solidFill>
              </a:rPr>
            </a:br>
            <a:r>
              <a:rPr lang="en-US" dirty="0" smtClean="0">
                <a:solidFill>
                  <a:schemeClr val="accent4">
                    <a:lumMod val="60000"/>
                    <a:lumOff val="40000"/>
                  </a:schemeClr>
                </a:solidFill>
              </a:rPr>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err="1">
                <a:solidFill>
                  <a:schemeClr val="accent4">
                    <a:lumMod val="60000"/>
                    <a:lumOff val="40000"/>
                  </a:schemeClr>
                </a:solidFill>
              </a:rPr>
              <a:t>getPhotos</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mr-IN" dirty="0" smtClean="0">
                <a:solidFill>
                  <a:schemeClr val="accent4">
                    <a:lumMod val="60000"/>
                    <a:lumOff val="40000"/>
                  </a:schemeClr>
                </a:solidFill>
              </a:rPr>
              <a:t>…</a:t>
            </a:r>
            <a:r>
              <a:rPr lang="en-US" dirty="0" smtClean="0">
                <a:solidFill>
                  <a:schemeClr val="accent4">
                    <a:lumMod val="60000"/>
                    <a:lumOff val="40000"/>
                  </a:schemeClr>
                </a:solidFill>
              </a:rPr>
              <a:t>.</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t>
            </a:r>
            <a:r>
              <a:rPr lang="en-US" dirty="0" smtClean="0">
                <a:solidFill>
                  <a:schemeClr val="accent4">
                    <a:lumMod val="60000"/>
                    <a:lumOff val="40000"/>
                  </a:schemeClr>
                </a:solidFill>
              </a:rPr>
              <a:t>}</a:t>
            </a:r>
          </a:p>
          <a:p>
            <a:r>
              <a:rPr lang="en-US" dirty="0" smtClean="0">
                <a:solidFill>
                  <a:schemeClr val="accent4">
                    <a:lumMod val="60000"/>
                    <a:lumOff val="40000"/>
                  </a:schemeClr>
                </a:solidFill>
              </a:rPr>
              <a:t>}</a:t>
            </a:r>
          </a:p>
        </p:txBody>
      </p:sp>
    </p:spTree>
    <p:extLst>
      <p:ext uri="{BB962C8B-B14F-4D97-AF65-F5344CB8AC3E}">
        <p14:creationId xmlns:p14="http://schemas.microsoft.com/office/powerpoint/2010/main" val="4431988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8299"/>
          </a:xfrm>
        </p:spPr>
        <p:txBody>
          <a:bodyPr/>
          <a:lstStyle/>
          <a:p>
            <a:r>
              <a:rPr lang="en-US" dirty="0" smtClean="0"/>
              <a:t>Retrieve data using HTTP</a:t>
            </a:r>
            <a:endParaRPr lang="en-US" dirty="0"/>
          </a:p>
        </p:txBody>
      </p:sp>
      <p:sp>
        <p:nvSpPr>
          <p:cNvPr id="3" name="Content Placeholder 2"/>
          <p:cNvSpPr>
            <a:spLocks noGrp="1"/>
          </p:cNvSpPr>
          <p:nvPr>
            <p:ph idx="1"/>
          </p:nvPr>
        </p:nvSpPr>
        <p:spPr>
          <a:xfrm>
            <a:off x="838200" y="1271016"/>
            <a:ext cx="10515600" cy="4905947"/>
          </a:xfrm>
        </p:spPr>
        <p:txBody>
          <a:bodyPr>
            <a:normAutofit/>
          </a:bodyPr>
          <a:lstStyle/>
          <a:p>
            <a:pPr marL="0" indent="0">
              <a:buNone/>
            </a:pPr>
            <a:r>
              <a:rPr lang="en-US" dirty="0" smtClean="0"/>
              <a:t>Let’s modify our photo service to retrieve data using </a:t>
            </a:r>
            <a:r>
              <a:rPr lang="en-US" dirty="0" err="1" smtClean="0">
                <a:hlinkClick r:id="rId3"/>
              </a:rPr>
              <a:t>flickr’s</a:t>
            </a:r>
            <a:r>
              <a:rPr lang="en-US" dirty="0" smtClean="0">
                <a:hlinkClick r:id="rId3"/>
              </a:rPr>
              <a:t> REST API</a:t>
            </a:r>
            <a:endParaRPr lang="en-US" dirty="0" smtClean="0"/>
          </a:p>
        </p:txBody>
      </p:sp>
      <p:sp>
        <p:nvSpPr>
          <p:cNvPr id="5" name="Slide Number Placeholder 4"/>
          <p:cNvSpPr>
            <a:spLocks noGrp="1"/>
          </p:cNvSpPr>
          <p:nvPr>
            <p:ph type="sldNum" sz="quarter" idx="12"/>
          </p:nvPr>
        </p:nvSpPr>
        <p:spPr/>
        <p:txBody>
          <a:bodyPr/>
          <a:lstStyle/>
          <a:p>
            <a:fld id="{B9EFD81A-1442-9E4D-A93D-D8A84410F4F7}" type="slidenum">
              <a:rPr lang="en-US" smtClean="0"/>
              <a:t>15</a:t>
            </a:fld>
            <a:endParaRPr lang="en-US" dirty="0"/>
          </a:p>
        </p:txBody>
      </p:sp>
      <p:sp>
        <p:nvSpPr>
          <p:cNvPr id="7" name="TextBox 6"/>
          <p:cNvSpPr txBox="1"/>
          <p:nvPr/>
        </p:nvSpPr>
        <p:spPr>
          <a:xfrm>
            <a:off x="838201" y="1832035"/>
            <a:ext cx="10515600" cy="4524315"/>
          </a:xfrm>
          <a:prstGeom prst="rect">
            <a:avLst/>
          </a:prstGeom>
          <a:solidFill>
            <a:schemeClr val="tx1">
              <a:lumMod val="85000"/>
              <a:lumOff val="15000"/>
            </a:schemeClr>
          </a:solidFill>
        </p:spPr>
        <p:txBody>
          <a:bodyPr wrap="square" rtlCol="0">
            <a:spAutoFit/>
          </a:bodyPr>
          <a:lstStyle/>
          <a:p>
            <a:r>
              <a:rPr lang="en-US" b="1" dirty="0" smtClean="0">
                <a:solidFill>
                  <a:schemeClr val="accent6"/>
                </a:solidFill>
              </a:rPr>
              <a:t>import </a:t>
            </a:r>
            <a:r>
              <a:rPr lang="en-US" dirty="0" smtClean="0">
                <a:solidFill>
                  <a:schemeClr val="accent6"/>
                </a:solidFill>
              </a:rPr>
              <a:t>{ Observable } </a:t>
            </a:r>
            <a:r>
              <a:rPr lang="en-US" b="1" dirty="0" smtClean="0">
                <a:solidFill>
                  <a:schemeClr val="accent6"/>
                </a:solidFill>
              </a:rPr>
              <a:t>from </a:t>
            </a:r>
            <a:r>
              <a:rPr lang="en-US" dirty="0" smtClean="0">
                <a:solidFill>
                  <a:schemeClr val="accent6"/>
                </a:solidFill>
              </a:rPr>
              <a:t>"</a:t>
            </a:r>
            <a:r>
              <a:rPr lang="en-US" dirty="0" err="1" smtClean="0">
                <a:solidFill>
                  <a:schemeClr val="accent6"/>
                </a:solidFill>
              </a:rPr>
              <a:t>rxjs</a:t>
            </a:r>
            <a:r>
              <a:rPr lang="en-US" dirty="0" smtClean="0">
                <a:solidFill>
                  <a:schemeClr val="accent6"/>
                </a:solidFill>
              </a:rPr>
              <a:t>/Observable";</a:t>
            </a:r>
            <a:br>
              <a:rPr lang="en-US" dirty="0" smtClean="0">
                <a:solidFill>
                  <a:schemeClr val="accent6"/>
                </a:solidFill>
              </a:rPr>
            </a:br>
            <a:r>
              <a:rPr lang="en-US" b="1" dirty="0" smtClean="0">
                <a:solidFill>
                  <a:schemeClr val="accent6"/>
                </a:solidFill>
              </a:rPr>
              <a:t>import </a:t>
            </a:r>
            <a:r>
              <a:rPr lang="en-US" dirty="0" smtClean="0">
                <a:solidFill>
                  <a:schemeClr val="accent6"/>
                </a:solidFill>
              </a:rPr>
              <a:t>'</a:t>
            </a:r>
            <a:r>
              <a:rPr lang="en-US" dirty="0" err="1" smtClean="0">
                <a:solidFill>
                  <a:schemeClr val="accent6"/>
                </a:solidFill>
              </a:rPr>
              <a:t>rxjs</a:t>
            </a:r>
            <a:r>
              <a:rPr lang="en-US" dirty="0" smtClean="0">
                <a:solidFill>
                  <a:schemeClr val="accent6"/>
                </a:solidFill>
              </a:rPr>
              <a:t>/add/operator/map';</a:t>
            </a:r>
            <a:br>
              <a:rPr lang="en-US" dirty="0" smtClean="0">
                <a:solidFill>
                  <a:schemeClr val="accent6"/>
                </a:solidFill>
              </a:rPr>
            </a:br>
            <a:r>
              <a:rPr lang="en-US" b="1" dirty="0" smtClean="0">
                <a:solidFill>
                  <a:schemeClr val="accent6"/>
                </a:solidFill>
              </a:rPr>
              <a:t>import </a:t>
            </a:r>
            <a:r>
              <a:rPr lang="en-US" dirty="0" smtClean="0">
                <a:solidFill>
                  <a:schemeClr val="accent6"/>
                </a:solidFill>
              </a:rPr>
              <a:t>'</a:t>
            </a:r>
            <a:r>
              <a:rPr lang="en-US" dirty="0" err="1" smtClean="0">
                <a:solidFill>
                  <a:schemeClr val="accent6"/>
                </a:solidFill>
              </a:rPr>
              <a:t>rxjs</a:t>
            </a:r>
            <a:r>
              <a:rPr lang="en-US" dirty="0" smtClean="0">
                <a:solidFill>
                  <a:schemeClr val="accent6"/>
                </a:solidFill>
              </a:rPr>
              <a:t>/add/operator/catch';</a:t>
            </a:r>
          </a:p>
          <a:p>
            <a:endParaRPr lang="en-US" b="1" dirty="0" smtClean="0">
              <a:solidFill>
                <a:schemeClr val="accent4">
                  <a:lumMod val="60000"/>
                  <a:lumOff val="40000"/>
                </a:schemeClr>
              </a:solidFill>
            </a:endParaRPr>
          </a:p>
          <a:p>
            <a:r>
              <a:rPr lang="en-US" dirty="0" smtClean="0">
                <a:solidFill>
                  <a:schemeClr val="accent4">
                    <a:lumMod val="60000"/>
                    <a:lumOff val="40000"/>
                  </a:schemeClr>
                </a:solidFill>
              </a:rPr>
              <a:t>@Injectable()</a:t>
            </a:r>
            <a:endParaRPr lang="en-US" b="1" dirty="0" smtClean="0">
              <a:solidFill>
                <a:schemeClr val="accent4">
                  <a:lumMod val="60000"/>
                  <a:lumOff val="40000"/>
                </a:schemeClr>
              </a:solidFill>
            </a:endParaRPr>
          </a:p>
          <a:p>
            <a:r>
              <a:rPr lang="en-US" b="1" dirty="0" smtClean="0">
                <a:solidFill>
                  <a:schemeClr val="accent4">
                    <a:lumMod val="60000"/>
                    <a:lumOff val="40000"/>
                  </a:schemeClr>
                </a:solidFill>
              </a:rPr>
              <a:t>export </a:t>
            </a:r>
            <a:r>
              <a:rPr lang="en-US" b="1" dirty="0">
                <a:solidFill>
                  <a:schemeClr val="accent4">
                    <a:lumMod val="60000"/>
                    <a:lumOff val="40000"/>
                  </a:schemeClr>
                </a:solidFill>
              </a:rPr>
              <a:t>class </a:t>
            </a:r>
            <a:r>
              <a:rPr lang="en-US" dirty="0" err="1" smtClean="0">
                <a:solidFill>
                  <a:schemeClr val="accent4">
                    <a:lumMod val="60000"/>
                    <a:lumOff val="40000"/>
                  </a:schemeClr>
                </a:solidFill>
              </a:rPr>
              <a:t>PhotoService</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6"/>
                </a:solidFill>
              </a:rPr>
              <a:t>  </a:t>
            </a:r>
            <a:r>
              <a:rPr lang="en-US" b="1" dirty="0">
                <a:solidFill>
                  <a:schemeClr val="accent6"/>
                </a:solidFill>
              </a:rPr>
              <a:t>private </a:t>
            </a:r>
            <a:r>
              <a:rPr lang="en-US" dirty="0" err="1">
                <a:solidFill>
                  <a:schemeClr val="accent6"/>
                </a:solidFill>
              </a:rPr>
              <a:t>restUrl</a:t>
            </a:r>
            <a:r>
              <a:rPr lang="en-US" dirty="0" smtClean="0">
                <a:solidFill>
                  <a:schemeClr val="accent6"/>
                </a:solidFill>
              </a:rPr>
              <a:t>: </a:t>
            </a:r>
            <a:r>
              <a:rPr lang="en-US" b="1" dirty="0">
                <a:solidFill>
                  <a:schemeClr val="accent6"/>
                </a:solidFill>
              </a:rPr>
              <a:t>string </a:t>
            </a:r>
            <a:r>
              <a:rPr lang="en-US" dirty="0" smtClean="0">
                <a:solidFill>
                  <a:schemeClr val="accent6"/>
                </a:solidFill>
              </a:rPr>
              <a:t>= </a:t>
            </a:r>
            <a:r>
              <a:rPr lang="en-US" dirty="0">
                <a:solidFill>
                  <a:schemeClr val="accent6"/>
                </a:solidFill>
              </a:rPr>
              <a:t>"https://</a:t>
            </a:r>
            <a:r>
              <a:rPr lang="en-US" dirty="0" err="1">
                <a:solidFill>
                  <a:schemeClr val="accent6"/>
                </a:solidFill>
              </a:rPr>
              <a:t>api.flickr.com</a:t>
            </a:r>
            <a:r>
              <a:rPr lang="en-US" dirty="0">
                <a:solidFill>
                  <a:schemeClr val="accent6"/>
                </a:solidFill>
              </a:rPr>
              <a:t>/services/rest/?method=</a:t>
            </a:r>
            <a:r>
              <a:rPr lang="en-US" dirty="0" err="1">
                <a:solidFill>
                  <a:schemeClr val="accent6"/>
                </a:solidFill>
              </a:rPr>
              <a:t>flickr.photos.search</a:t>
            </a:r>
            <a:r>
              <a:rPr lang="en-US" dirty="0">
                <a:solidFill>
                  <a:schemeClr val="accent6"/>
                </a:solidFill>
              </a:rPr>
              <a:t>";</a:t>
            </a:r>
            <a:br>
              <a:rPr lang="en-US" dirty="0">
                <a:solidFill>
                  <a:schemeClr val="accent6"/>
                </a:solidFill>
              </a:rPr>
            </a:br>
            <a:r>
              <a:rPr lang="en-US" dirty="0">
                <a:solidFill>
                  <a:schemeClr val="accent6"/>
                </a:solidFill>
              </a:rPr>
              <a:t>  </a:t>
            </a:r>
            <a:r>
              <a:rPr lang="en-US" b="1" dirty="0">
                <a:solidFill>
                  <a:schemeClr val="accent6"/>
                </a:solidFill>
              </a:rPr>
              <a:t>private </a:t>
            </a:r>
            <a:r>
              <a:rPr lang="en-US" dirty="0" err="1">
                <a:solidFill>
                  <a:schemeClr val="accent6"/>
                </a:solidFill>
              </a:rPr>
              <a:t>apiKey</a:t>
            </a:r>
            <a:r>
              <a:rPr lang="en-US" dirty="0" smtClean="0">
                <a:solidFill>
                  <a:schemeClr val="accent6"/>
                </a:solidFill>
              </a:rPr>
              <a:t>: </a:t>
            </a:r>
            <a:r>
              <a:rPr lang="en-US" b="1" dirty="0">
                <a:solidFill>
                  <a:schemeClr val="accent6"/>
                </a:solidFill>
              </a:rPr>
              <a:t>string </a:t>
            </a:r>
            <a:r>
              <a:rPr lang="en-US" dirty="0" smtClean="0">
                <a:solidFill>
                  <a:schemeClr val="accent6"/>
                </a:solidFill>
              </a:rPr>
              <a:t>= ”&lt;</a:t>
            </a:r>
            <a:r>
              <a:rPr lang="en-US" dirty="0" err="1" smtClean="0">
                <a:solidFill>
                  <a:schemeClr val="accent6"/>
                </a:solidFill>
              </a:rPr>
              <a:t>flickr</a:t>
            </a:r>
            <a:r>
              <a:rPr lang="en-US" dirty="0" smtClean="0">
                <a:solidFill>
                  <a:schemeClr val="accent6"/>
                </a:solidFill>
              </a:rPr>
              <a:t> </a:t>
            </a:r>
            <a:r>
              <a:rPr lang="en-US" dirty="0" err="1" smtClean="0">
                <a:solidFill>
                  <a:schemeClr val="accent6"/>
                </a:solidFill>
              </a:rPr>
              <a:t>api</a:t>
            </a:r>
            <a:r>
              <a:rPr lang="en-US" dirty="0" smtClean="0">
                <a:solidFill>
                  <a:schemeClr val="accent6"/>
                </a:solidFill>
              </a:rPr>
              <a:t> key&gt;";</a:t>
            </a:r>
            <a:r>
              <a:rPr lang="en-US" dirty="0">
                <a:solidFill>
                  <a:schemeClr val="accent4">
                    <a:lumMod val="60000"/>
                    <a:lumOff val="40000"/>
                  </a:schemeClr>
                </a:solidFill>
              </a:rPr>
              <a:t/>
            </a:r>
            <a:br>
              <a:rPr lang="en-US" dirty="0">
                <a:solidFill>
                  <a:schemeClr val="accent4">
                    <a:lumMod val="60000"/>
                    <a:lumOff val="40000"/>
                  </a:schemeClr>
                </a:solidFill>
              </a:rPr>
            </a:br>
            <a:r>
              <a:rPr lang="en-US" dirty="0" smtClean="0">
                <a:solidFill>
                  <a:schemeClr val="accent4">
                    <a:lumMod val="60000"/>
                    <a:lumOff val="40000"/>
                  </a:schemeClr>
                </a:solidFill>
              </a:rPr>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err="1">
                <a:solidFill>
                  <a:schemeClr val="accent4">
                    <a:lumMod val="60000"/>
                    <a:lumOff val="40000"/>
                  </a:schemeClr>
                </a:solidFill>
              </a:rPr>
              <a:t>getPhotos</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6"/>
                </a:solidFill>
              </a:rPr>
              <a:t>      </a:t>
            </a:r>
            <a:r>
              <a:rPr lang="en-US" b="1" dirty="0">
                <a:solidFill>
                  <a:schemeClr val="accent6"/>
                </a:solidFill>
              </a:rPr>
              <a:t>let </a:t>
            </a:r>
            <a:r>
              <a:rPr lang="en-US" dirty="0" smtClean="0">
                <a:solidFill>
                  <a:schemeClr val="accent6"/>
                </a:solidFill>
              </a:rPr>
              <a:t>query = </a:t>
            </a:r>
            <a:r>
              <a:rPr lang="en-US" dirty="0">
                <a:solidFill>
                  <a:schemeClr val="accent6"/>
                </a:solidFill>
              </a:rPr>
              <a:t>"flowers</a:t>
            </a:r>
            <a:r>
              <a:rPr lang="en-US" dirty="0" smtClean="0">
                <a:solidFill>
                  <a:schemeClr val="accent6"/>
                </a:solidFill>
              </a:rPr>
              <a:t>"; </a:t>
            </a:r>
            <a:r>
              <a:rPr lang="en-US" dirty="0" smtClean="0">
                <a:solidFill>
                  <a:srgbClr val="C00000"/>
                </a:solidFill>
              </a:rPr>
              <a:t>// we’ll come back to this to make it dynamic from user input</a:t>
            </a:r>
            <a:r>
              <a:rPr lang="en-US" dirty="0">
                <a:solidFill>
                  <a:srgbClr val="C00000"/>
                </a:solidFill>
              </a:rPr>
              <a:t/>
            </a:r>
            <a:br>
              <a:rPr lang="en-US" dirty="0">
                <a:solidFill>
                  <a:srgbClr val="C00000"/>
                </a:solidFill>
              </a:rPr>
            </a:br>
            <a:r>
              <a:rPr lang="en-US" dirty="0">
                <a:solidFill>
                  <a:schemeClr val="accent6"/>
                </a:solidFill>
              </a:rPr>
              <a:t>      </a:t>
            </a:r>
            <a:r>
              <a:rPr lang="en-US" b="1" dirty="0">
                <a:solidFill>
                  <a:schemeClr val="accent6"/>
                </a:solidFill>
              </a:rPr>
              <a:t>let </a:t>
            </a:r>
            <a:r>
              <a:rPr lang="en-US" dirty="0" err="1" smtClean="0">
                <a:solidFill>
                  <a:schemeClr val="accent6"/>
                </a:solidFill>
              </a:rPr>
              <a:t>url</a:t>
            </a:r>
            <a:r>
              <a:rPr lang="en-US" dirty="0" smtClean="0">
                <a:solidFill>
                  <a:schemeClr val="accent6"/>
                </a:solidFill>
              </a:rPr>
              <a:t> = </a:t>
            </a:r>
            <a:r>
              <a:rPr lang="en-US" dirty="0">
                <a:solidFill>
                  <a:schemeClr val="accent6"/>
                </a:solidFill>
              </a:rPr>
              <a:t>`</a:t>
            </a:r>
            <a:r>
              <a:rPr lang="en-US" dirty="0" smtClean="0">
                <a:solidFill>
                  <a:schemeClr val="accent6"/>
                </a:solidFill>
              </a:rPr>
              <a:t>${</a:t>
            </a:r>
            <a:r>
              <a:rPr lang="en-US" b="1" dirty="0" err="1">
                <a:solidFill>
                  <a:schemeClr val="accent6"/>
                </a:solidFill>
              </a:rPr>
              <a:t>this</a:t>
            </a:r>
            <a:r>
              <a:rPr lang="en-US" dirty="0" err="1" smtClean="0">
                <a:solidFill>
                  <a:schemeClr val="accent6"/>
                </a:solidFill>
              </a:rPr>
              <a:t>.</a:t>
            </a:r>
            <a:r>
              <a:rPr lang="en-US" dirty="0" err="1">
                <a:solidFill>
                  <a:schemeClr val="accent6"/>
                </a:solidFill>
              </a:rPr>
              <a:t>restUrl</a:t>
            </a:r>
            <a:r>
              <a:rPr lang="en-US" dirty="0" smtClean="0">
                <a:solidFill>
                  <a:schemeClr val="accent6"/>
                </a:solidFill>
              </a:rPr>
              <a:t>}</a:t>
            </a:r>
            <a:r>
              <a:rPr lang="en-US" dirty="0">
                <a:solidFill>
                  <a:schemeClr val="accent6"/>
                </a:solidFill>
              </a:rPr>
              <a:t>&amp;</a:t>
            </a:r>
            <a:r>
              <a:rPr lang="en-US" dirty="0" err="1">
                <a:solidFill>
                  <a:schemeClr val="accent6"/>
                </a:solidFill>
              </a:rPr>
              <a:t>api_key</a:t>
            </a:r>
            <a:r>
              <a:rPr lang="en-US" dirty="0">
                <a:solidFill>
                  <a:schemeClr val="accent6"/>
                </a:solidFill>
              </a:rPr>
              <a:t>=</a:t>
            </a:r>
            <a:r>
              <a:rPr lang="en-US" dirty="0" smtClean="0">
                <a:solidFill>
                  <a:schemeClr val="accent6"/>
                </a:solidFill>
              </a:rPr>
              <a:t>${</a:t>
            </a:r>
            <a:r>
              <a:rPr lang="en-US" b="1" dirty="0" err="1">
                <a:solidFill>
                  <a:schemeClr val="accent6"/>
                </a:solidFill>
              </a:rPr>
              <a:t>this</a:t>
            </a:r>
            <a:r>
              <a:rPr lang="en-US" dirty="0" err="1" smtClean="0">
                <a:solidFill>
                  <a:schemeClr val="accent6"/>
                </a:solidFill>
              </a:rPr>
              <a:t>.</a:t>
            </a:r>
            <a:r>
              <a:rPr lang="en-US" dirty="0" err="1">
                <a:solidFill>
                  <a:schemeClr val="accent6"/>
                </a:solidFill>
              </a:rPr>
              <a:t>apiKey</a:t>
            </a:r>
            <a:r>
              <a:rPr lang="en-US" dirty="0" smtClean="0">
                <a:solidFill>
                  <a:schemeClr val="accent6"/>
                </a:solidFill>
              </a:rPr>
              <a:t>}</a:t>
            </a:r>
            <a:r>
              <a:rPr lang="en-US" dirty="0">
                <a:solidFill>
                  <a:schemeClr val="accent6"/>
                </a:solidFill>
              </a:rPr>
              <a:t>&amp;tags=</a:t>
            </a:r>
            <a:r>
              <a:rPr lang="en-US" dirty="0" smtClean="0">
                <a:solidFill>
                  <a:schemeClr val="accent6"/>
                </a:solidFill>
              </a:rPr>
              <a:t>${query}</a:t>
            </a:r>
            <a:r>
              <a:rPr lang="en-US" dirty="0">
                <a:solidFill>
                  <a:schemeClr val="accent6"/>
                </a:solidFill>
              </a:rPr>
              <a:t>&amp;format=</a:t>
            </a:r>
            <a:r>
              <a:rPr lang="en-US" dirty="0" err="1">
                <a:solidFill>
                  <a:schemeClr val="accent6"/>
                </a:solidFill>
              </a:rPr>
              <a:t>json&amp;nojsoncallback</a:t>
            </a:r>
            <a:r>
              <a:rPr lang="en-US" dirty="0">
                <a:solidFill>
                  <a:schemeClr val="accent6"/>
                </a:solidFill>
              </a:rPr>
              <a:t>=1`;</a:t>
            </a:r>
            <a:br>
              <a:rPr lang="en-US" dirty="0">
                <a:solidFill>
                  <a:schemeClr val="accent6"/>
                </a:solidFill>
              </a:rPr>
            </a:br>
            <a:r>
              <a:rPr lang="en-US" dirty="0">
                <a:solidFill>
                  <a:schemeClr val="accent6"/>
                </a:solidFill>
              </a:rPr>
              <a:t>      </a:t>
            </a:r>
            <a:r>
              <a:rPr lang="en-US" b="1" dirty="0">
                <a:solidFill>
                  <a:schemeClr val="accent6"/>
                </a:solidFill>
              </a:rPr>
              <a:t>return </a:t>
            </a:r>
            <a:r>
              <a:rPr lang="en-US" b="1" dirty="0" err="1">
                <a:solidFill>
                  <a:schemeClr val="accent6"/>
                </a:solidFill>
              </a:rPr>
              <a:t>this</a:t>
            </a:r>
            <a:r>
              <a:rPr lang="en-US" dirty="0" err="1" smtClean="0">
                <a:solidFill>
                  <a:schemeClr val="accent6"/>
                </a:solidFill>
              </a:rPr>
              <a:t>.http.</a:t>
            </a:r>
            <a:r>
              <a:rPr lang="en-US" dirty="0" err="1">
                <a:solidFill>
                  <a:schemeClr val="accent6"/>
                </a:solidFill>
              </a:rPr>
              <a:t>get</a:t>
            </a:r>
            <a:r>
              <a:rPr lang="en-US" dirty="0" smtClean="0">
                <a:solidFill>
                  <a:schemeClr val="accent6"/>
                </a:solidFill>
              </a:rPr>
              <a:t>(</a:t>
            </a:r>
            <a:r>
              <a:rPr lang="en-US" dirty="0" err="1" smtClean="0">
                <a:solidFill>
                  <a:schemeClr val="accent6"/>
                </a:solidFill>
              </a:rPr>
              <a:t>url</a:t>
            </a:r>
            <a:r>
              <a:rPr lang="en-US" dirty="0" smtClean="0">
                <a:solidFill>
                  <a:schemeClr val="accent6"/>
                </a:solidFill>
              </a:rPr>
              <a:t>).</a:t>
            </a:r>
            <a:r>
              <a:rPr lang="en-US" dirty="0">
                <a:solidFill>
                  <a:schemeClr val="accent6"/>
                </a:solidFill>
              </a:rPr>
              <a:t>map</a:t>
            </a:r>
            <a:r>
              <a:rPr lang="en-US" dirty="0" smtClean="0">
                <a:solidFill>
                  <a:schemeClr val="accent6"/>
                </a:solidFill>
              </a:rPr>
              <a:t>((data: </a:t>
            </a:r>
            <a:r>
              <a:rPr lang="en-US" b="1" dirty="0">
                <a:solidFill>
                  <a:schemeClr val="accent6"/>
                </a:solidFill>
              </a:rPr>
              <a:t>any</a:t>
            </a:r>
            <a:r>
              <a:rPr lang="en-US" dirty="0" smtClean="0">
                <a:solidFill>
                  <a:schemeClr val="accent6"/>
                </a:solidFill>
              </a:rPr>
              <a:t>) =&gt; </a:t>
            </a:r>
            <a:r>
              <a:rPr lang="en-US" dirty="0" err="1" smtClean="0">
                <a:solidFill>
                  <a:schemeClr val="accent6"/>
                </a:solidFill>
              </a:rPr>
              <a:t>data.json</a:t>
            </a:r>
            <a:r>
              <a:rPr lang="en-US" dirty="0" smtClean="0">
                <a:solidFill>
                  <a:schemeClr val="accent6"/>
                </a:solidFill>
              </a:rPr>
              <a:t>())</a:t>
            </a:r>
            <a:br>
              <a:rPr lang="en-US" dirty="0" smtClean="0">
                <a:solidFill>
                  <a:schemeClr val="accent6"/>
                </a:solidFill>
              </a:rPr>
            </a:br>
            <a:r>
              <a:rPr lang="en-US" dirty="0" smtClean="0">
                <a:solidFill>
                  <a:schemeClr val="accent6"/>
                </a:solidFill>
              </a:rPr>
              <a:t>            		</a:t>
            </a:r>
            <a:r>
              <a:rPr lang="en-US" dirty="0">
                <a:solidFill>
                  <a:schemeClr val="accent6"/>
                </a:solidFill>
              </a:rPr>
              <a:t> </a:t>
            </a:r>
            <a:r>
              <a:rPr lang="en-US" dirty="0" smtClean="0">
                <a:solidFill>
                  <a:schemeClr val="accent6"/>
                </a:solidFill>
              </a:rPr>
              <a:t>            .</a:t>
            </a:r>
            <a:r>
              <a:rPr lang="en-US" dirty="0">
                <a:solidFill>
                  <a:schemeClr val="accent6"/>
                </a:solidFill>
              </a:rPr>
              <a:t>catch</a:t>
            </a:r>
            <a:r>
              <a:rPr lang="en-US" dirty="0" smtClean="0">
                <a:solidFill>
                  <a:schemeClr val="accent6"/>
                </a:solidFill>
              </a:rPr>
              <a:t>((error: </a:t>
            </a:r>
            <a:r>
              <a:rPr lang="en-US" b="1" dirty="0">
                <a:solidFill>
                  <a:schemeClr val="accent6"/>
                </a:solidFill>
              </a:rPr>
              <a:t>any</a:t>
            </a:r>
            <a:r>
              <a:rPr lang="en-US" dirty="0" smtClean="0">
                <a:solidFill>
                  <a:schemeClr val="accent6"/>
                </a:solidFill>
              </a:rPr>
              <a:t>) =&gt; </a:t>
            </a:r>
            <a:r>
              <a:rPr lang="en-US" dirty="0" err="1" smtClean="0">
                <a:solidFill>
                  <a:schemeClr val="accent6"/>
                </a:solidFill>
              </a:rPr>
              <a:t>Observable.</a:t>
            </a:r>
            <a:r>
              <a:rPr lang="en-US" i="1" dirty="0" err="1">
                <a:solidFill>
                  <a:schemeClr val="accent6"/>
                </a:solidFill>
              </a:rPr>
              <a:t>throw</a:t>
            </a:r>
            <a:r>
              <a:rPr lang="en-US" dirty="0" smtClean="0">
                <a:solidFill>
                  <a:schemeClr val="accent6"/>
                </a:solidFill>
              </a:rPr>
              <a:t>(error))</a:t>
            </a:r>
            <a:r>
              <a:rPr lang="en-US" dirty="0">
                <a:solidFill>
                  <a:schemeClr val="accent6"/>
                </a:solidFill>
              </a:rPr>
              <a:t>;</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t>
            </a:r>
            <a:r>
              <a:rPr lang="en-US" dirty="0" smtClean="0">
                <a:solidFill>
                  <a:schemeClr val="accent4">
                    <a:lumMod val="60000"/>
                    <a:lumOff val="40000"/>
                  </a:schemeClr>
                </a:solidFill>
              </a:rPr>
              <a:t>}</a:t>
            </a:r>
            <a:br>
              <a:rPr lang="en-US" dirty="0" smtClean="0">
                <a:solidFill>
                  <a:schemeClr val="accent4">
                    <a:lumMod val="60000"/>
                    <a:lumOff val="40000"/>
                  </a:schemeClr>
                </a:solidFill>
              </a:rPr>
            </a:br>
            <a:r>
              <a:rPr lang="en-US" dirty="0" smtClean="0">
                <a:solidFill>
                  <a:schemeClr val="accent4">
                    <a:lumMod val="60000"/>
                    <a:lumOff val="40000"/>
                  </a:schemeClr>
                </a:solidFill>
              </a:rPr>
              <a:t>}</a:t>
            </a:r>
          </a:p>
        </p:txBody>
      </p:sp>
    </p:spTree>
    <p:extLst>
      <p:ext uri="{BB962C8B-B14F-4D97-AF65-F5344CB8AC3E}">
        <p14:creationId xmlns:p14="http://schemas.microsoft.com/office/powerpoint/2010/main" val="20762549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8299"/>
          </a:xfrm>
        </p:spPr>
        <p:txBody>
          <a:bodyPr/>
          <a:lstStyle/>
          <a:p>
            <a:r>
              <a:rPr lang="en-US" dirty="0"/>
              <a:t>Sample JSON response from Flickr API</a:t>
            </a:r>
          </a:p>
        </p:txBody>
      </p:sp>
      <p:sp>
        <p:nvSpPr>
          <p:cNvPr id="3" name="Content Placeholder 2"/>
          <p:cNvSpPr>
            <a:spLocks noGrp="1"/>
          </p:cNvSpPr>
          <p:nvPr>
            <p:ph idx="1"/>
          </p:nvPr>
        </p:nvSpPr>
        <p:spPr>
          <a:xfrm>
            <a:off x="838200" y="1271016"/>
            <a:ext cx="10515600" cy="4905947"/>
          </a:xfrm>
        </p:spPr>
        <p:txBody>
          <a:bodyPr>
            <a:normAutofit/>
          </a:bodyPr>
          <a:lstStyle/>
          <a:p>
            <a:pPr marL="0" indent="0">
              <a:buNone/>
            </a:pPr>
            <a:r>
              <a:rPr lang="en-US" dirty="0" smtClean="0"/>
              <a:t>You can use the data to </a:t>
            </a:r>
            <a:r>
              <a:rPr lang="en-US" dirty="0" smtClean="0">
                <a:hlinkClick r:id="rId3"/>
              </a:rPr>
              <a:t>construct URLs</a:t>
            </a:r>
            <a:r>
              <a:rPr lang="en-US" dirty="0" smtClean="0"/>
              <a:t> in our application.</a:t>
            </a:r>
          </a:p>
        </p:txBody>
      </p:sp>
      <p:sp>
        <p:nvSpPr>
          <p:cNvPr id="5" name="Slide Number Placeholder 4"/>
          <p:cNvSpPr>
            <a:spLocks noGrp="1"/>
          </p:cNvSpPr>
          <p:nvPr>
            <p:ph type="sldNum" sz="quarter" idx="12"/>
          </p:nvPr>
        </p:nvSpPr>
        <p:spPr/>
        <p:txBody>
          <a:bodyPr/>
          <a:lstStyle/>
          <a:p>
            <a:fld id="{B9EFD81A-1442-9E4D-A93D-D8A84410F4F7}" type="slidenum">
              <a:rPr lang="en-US" smtClean="0"/>
              <a:t>16</a:t>
            </a:fld>
            <a:endParaRPr lang="en-US" dirty="0"/>
          </a:p>
        </p:txBody>
      </p:sp>
      <p:sp>
        <p:nvSpPr>
          <p:cNvPr id="7" name="TextBox 6"/>
          <p:cNvSpPr txBox="1"/>
          <p:nvPr/>
        </p:nvSpPr>
        <p:spPr>
          <a:xfrm>
            <a:off x="838201" y="1832035"/>
            <a:ext cx="10515600" cy="4801314"/>
          </a:xfrm>
          <a:prstGeom prst="rect">
            <a:avLst/>
          </a:prstGeom>
          <a:solidFill>
            <a:schemeClr val="tx1">
              <a:lumMod val="85000"/>
              <a:lumOff val="15000"/>
            </a:schemeClr>
          </a:solidFill>
        </p:spPr>
        <p:txBody>
          <a:bodyPr wrap="square" rtlCol="0">
            <a:spAutoFit/>
          </a:bodyPr>
          <a:lstStyle/>
          <a:p>
            <a:pPr lvl="0"/>
            <a:r>
              <a:rPr lang="mr-IN" dirty="0" smtClean="0">
                <a:solidFill>
                  <a:schemeClr val="accent4">
                    <a:lumMod val="60000"/>
                    <a:lumOff val="40000"/>
                  </a:schemeClr>
                </a:solidFill>
              </a:rPr>
              <a:t>{</a:t>
            </a:r>
            <a:r>
              <a:rPr lang="en-US" dirty="0" smtClean="0">
                <a:solidFill>
                  <a:schemeClr val="accent4">
                    <a:lumMod val="60000"/>
                    <a:lumOff val="40000"/>
                  </a:schemeClr>
                </a:solidFill>
              </a:rPr>
              <a:t>  </a:t>
            </a:r>
            <a:r>
              <a:rPr lang="mr-IN" dirty="0" smtClean="0">
                <a:solidFill>
                  <a:schemeClr val="accent4">
                    <a:lumMod val="60000"/>
                    <a:lumOff val="40000"/>
                  </a:schemeClr>
                </a:solidFill>
              </a:rPr>
              <a:t>"</a:t>
            </a:r>
            <a:r>
              <a:rPr lang="mr-IN" dirty="0" err="1">
                <a:solidFill>
                  <a:schemeClr val="accent4">
                    <a:lumMod val="60000"/>
                    <a:lumOff val="40000"/>
                  </a:schemeClr>
                </a:solidFill>
              </a:rPr>
              <a:t>photos</a:t>
            </a:r>
            <a:r>
              <a:rPr lang="mr-IN" dirty="0">
                <a:solidFill>
                  <a:schemeClr val="accent4">
                    <a:lumMod val="60000"/>
                    <a:lumOff val="40000"/>
                  </a:schemeClr>
                </a:solidFill>
              </a:rPr>
              <a:t>": {</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a:solidFill>
                  <a:schemeClr val="accent4">
                    <a:lumMod val="60000"/>
                    <a:lumOff val="40000"/>
                  </a:schemeClr>
                </a:solidFill>
              </a:rPr>
              <a:t>page</a:t>
            </a:r>
            <a:r>
              <a:rPr lang="mr-IN" dirty="0">
                <a:solidFill>
                  <a:schemeClr val="accent4">
                    <a:lumMod val="60000"/>
                    <a:lumOff val="40000"/>
                  </a:schemeClr>
                </a:solidFill>
              </a:rPr>
              <a:t>": 1,</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a:solidFill>
                  <a:schemeClr val="accent4">
                    <a:lumMod val="60000"/>
                    <a:lumOff val="40000"/>
                  </a:schemeClr>
                </a:solidFill>
              </a:rPr>
              <a:t>pages</a:t>
            </a:r>
            <a:r>
              <a:rPr lang="mr-IN" dirty="0">
                <a:solidFill>
                  <a:schemeClr val="accent4">
                    <a:lumMod val="60000"/>
                    <a:lumOff val="40000"/>
                  </a:schemeClr>
                </a:solidFill>
              </a:rPr>
              <a:t>": 65493,</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a:solidFill>
                  <a:schemeClr val="accent4">
                    <a:lumMod val="60000"/>
                    <a:lumOff val="40000"/>
                  </a:schemeClr>
                </a:solidFill>
              </a:rPr>
              <a:t>perpage</a:t>
            </a:r>
            <a:r>
              <a:rPr lang="mr-IN" dirty="0">
                <a:solidFill>
                  <a:schemeClr val="accent4">
                    <a:lumMod val="60000"/>
                    <a:lumOff val="40000"/>
                  </a:schemeClr>
                </a:solidFill>
              </a:rPr>
              <a:t>": 3,</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a:solidFill>
                  <a:schemeClr val="accent4">
                    <a:lumMod val="60000"/>
                    <a:lumOff val="40000"/>
                  </a:schemeClr>
                </a:solidFill>
              </a:rPr>
              <a:t>total</a:t>
            </a:r>
            <a:r>
              <a:rPr lang="mr-IN" dirty="0">
                <a:solidFill>
                  <a:schemeClr val="accent4">
                    <a:lumMod val="60000"/>
                    <a:lumOff val="40000"/>
                  </a:schemeClr>
                </a:solidFill>
              </a:rPr>
              <a:t>": "196477",</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a:solidFill>
                  <a:schemeClr val="accent4">
                    <a:lumMod val="60000"/>
                    <a:lumOff val="40000"/>
                  </a:schemeClr>
                </a:solidFill>
              </a:rPr>
              <a:t>photo</a:t>
            </a:r>
            <a:r>
              <a:rPr lang="mr-IN" dirty="0">
                <a:solidFill>
                  <a:schemeClr val="accent4">
                    <a:lumMod val="60000"/>
                    <a:lumOff val="40000"/>
                  </a:schemeClr>
                </a:solidFill>
              </a:rPr>
              <a:t>": </a:t>
            </a:r>
            <a:r>
              <a:rPr lang="mr-IN" dirty="0" smtClean="0">
                <a:solidFill>
                  <a:schemeClr val="accent4">
                    <a:lumMod val="60000"/>
                    <a:lumOff val="40000"/>
                  </a:schemeClr>
                </a:solidFill>
              </a:rPr>
              <a:t>[ {</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6"/>
                </a:solidFill>
              </a:rPr>
              <a:t>        "</a:t>
            </a:r>
            <a:r>
              <a:rPr lang="mr-IN" dirty="0" err="1">
                <a:solidFill>
                  <a:schemeClr val="accent6"/>
                </a:solidFill>
              </a:rPr>
              <a:t>id</a:t>
            </a:r>
            <a:r>
              <a:rPr lang="mr-IN" dirty="0">
                <a:solidFill>
                  <a:schemeClr val="accent6"/>
                </a:solidFill>
              </a:rPr>
              <a:t>": "33223334163",</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a:solidFill>
                  <a:schemeClr val="accent4">
                    <a:lumMod val="60000"/>
                    <a:lumOff val="40000"/>
                  </a:schemeClr>
                </a:solidFill>
              </a:rPr>
              <a:t>owner</a:t>
            </a:r>
            <a:r>
              <a:rPr lang="mr-IN" dirty="0">
                <a:solidFill>
                  <a:schemeClr val="accent4">
                    <a:lumMod val="60000"/>
                    <a:lumOff val="40000"/>
                  </a:schemeClr>
                </a:solidFill>
              </a:rPr>
              <a:t>": "133737760@N07",</a:t>
            </a:r>
            <a:br>
              <a:rPr lang="mr-IN" dirty="0">
                <a:solidFill>
                  <a:schemeClr val="accent4">
                    <a:lumMod val="60000"/>
                    <a:lumOff val="40000"/>
                  </a:schemeClr>
                </a:solidFill>
              </a:rPr>
            </a:br>
            <a:r>
              <a:rPr lang="mr-IN" dirty="0">
                <a:solidFill>
                  <a:schemeClr val="accent6"/>
                </a:solidFill>
              </a:rPr>
              <a:t>        "</a:t>
            </a:r>
            <a:r>
              <a:rPr lang="mr-IN" dirty="0" err="1">
                <a:solidFill>
                  <a:schemeClr val="accent6"/>
                </a:solidFill>
              </a:rPr>
              <a:t>secret</a:t>
            </a:r>
            <a:r>
              <a:rPr lang="mr-IN" dirty="0">
                <a:solidFill>
                  <a:schemeClr val="accent6"/>
                </a:solidFill>
              </a:rPr>
              <a:t>": "f05312a891",</a:t>
            </a:r>
            <a:br>
              <a:rPr lang="mr-IN" dirty="0">
                <a:solidFill>
                  <a:schemeClr val="accent6"/>
                </a:solidFill>
              </a:rPr>
            </a:br>
            <a:r>
              <a:rPr lang="mr-IN" dirty="0">
                <a:solidFill>
                  <a:schemeClr val="accent6"/>
                </a:solidFill>
              </a:rPr>
              <a:t>        "</a:t>
            </a:r>
            <a:r>
              <a:rPr lang="mr-IN" dirty="0" err="1">
                <a:solidFill>
                  <a:schemeClr val="accent6"/>
                </a:solidFill>
              </a:rPr>
              <a:t>server</a:t>
            </a:r>
            <a:r>
              <a:rPr lang="mr-IN" dirty="0">
                <a:solidFill>
                  <a:schemeClr val="accent6"/>
                </a:solidFill>
              </a:rPr>
              <a:t>": "3948",</a:t>
            </a:r>
            <a:br>
              <a:rPr lang="mr-IN" dirty="0">
                <a:solidFill>
                  <a:schemeClr val="accent6"/>
                </a:solidFill>
              </a:rPr>
            </a:br>
            <a:r>
              <a:rPr lang="mr-IN" dirty="0">
                <a:solidFill>
                  <a:schemeClr val="accent6"/>
                </a:solidFill>
              </a:rPr>
              <a:t>        "</a:t>
            </a:r>
            <a:r>
              <a:rPr lang="mr-IN" dirty="0" err="1">
                <a:solidFill>
                  <a:schemeClr val="accent6"/>
                </a:solidFill>
              </a:rPr>
              <a:t>farm</a:t>
            </a:r>
            <a:r>
              <a:rPr lang="mr-IN" dirty="0">
                <a:solidFill>
                  <a:schemeClr val="accent6"/>
                </a:solidFill>
              </a:rPr>
              <a:t>": 4,</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6"/>
                </a:solidFill>
              </a:rPr>
              <a:t>        "</a:t>
            </a:r>
            <a:r>
              <a:rPr lang="mr-IN" dirty="0" err="1">
                <a:solidFill>
                  <a:schemeClr val="accent6"/>
                </a:solidFill>
              </a:rPr>
              <a:t>title</a:t>
            </a:r>
            <a:r>
              <a:rPr lang="mr-IN" dirty="0">
                <a:solidFill>
                  <a:schemeClr val="accent6"/>
                </a:solidFill>
              </a:rPr>
              <a:t>": "P1110472.jpg",</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a:solidFill>
                  <a:schemeClr val="accent4">
                    <a:lumMod val="60000"/>
                    <a:lumOff val="40000"/>
                  </a:schemeClr>
                </a:solidFill>
              </a:rPr>
              <a:t>ispublic</a:t>
            </a:r>
            <a:r>
              <a:rPr lang="mr-IN" dirty="0">
                <a:solidFill>
                  <a:schemeClr val="accent4">
                    <a:lumMod val="60000"/>
                    <a:lumOff val="40000"/>
                  </a:schemeClr>
                </a:solidFill>
              </a:rPr>
              <a:t>": 1,</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a:solidFill>
                  <a:schemeClr val="accent4">
                    <a:lumMod val="60000"/>
                    <a:lumOff val="40000"/>
                  </a:schemeClr>
                </a:solidFill>
              </a:rPr>
              <a:t>isfriend</a:t>
            </a:r>
            <a:r>
              <a:rPr lang="mr-IN" dirty="0">
                <a:solidFill>
                  <a:schemeClr val="accent4">
                    <a:lumMod val="60000"/>
                    <a:lumOff val="40000"/>
                  </a:schemeClr>
                </a:solidFill>
              </a:rPr>
              <a:t>": 0,</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a:solidFill>
                  <a:schemeClr val="accent4">
                    <a:lumMod val="60000"/>
                    <a:lumOff val="40000"/>
                  </a:schemeClr>
                </a:solidFill>
              </a:rPr>
              <a:t>isfamily</a:t>
            </a:r>
            <a:r>
              <a:rPr lang="mr-IN" dirty="0">
                <a:solidFill>
                  <a:schemeClr val="accent4">
                    <a:lumMod val="60000"/>
                    <a:lumOff val="40000"/>
                  </a:schemeClr>
                </a:solidFill>
              </a:rPr>
              <a:t>": </a:t>
            </a:r>
            <a:r>
              <a:rPr lang="mr-IN" dirty="0" smtClean="0">
                <a:solidFill>
                  <a:schemeClr val="accent4">
                    <a:lumMod val="60000"/>
                    <a:lumOff val="40000"/>
                  </a:schemeClr>
                </a:solidFill>
              </a:rPr>
              <a:t>0</a:t>
            </a:r>
            <a:r>
              <a:rPr lang="en-US" dirty="0" smtClean="0">
                <a:solidFill>
                  <a:schemeClr val="accent4">
                    <a:lumMod val="60000"/>
                    <a:lumOff val="40000"/>
                  </a:schemeClr>
                </a:solidFill>
              </a:rPr>
              <a:t> </a:t>
            </a:r>
            <a:r>
              <a:rPr lang="mr-IN" dirty="0" smtClean="0">
                <a:solidFill>
                  <a:schemeClr val="accent4">
                    <a:lumMod val="60000"/>
                    <a:lumOff val="40000"/>
                  </a:schemeClr>
                </a:solidFill>
              </a:rPr>
              <a:t>},</a:t>
            </a:r>
            <a:r>
              <a:rPr lang="en-US" dirty="0" smtClean="0">
                <a:solidFill>
                  <a:schemeClr val="accent4">
                    <a:lumMod val="60000"/>
                    <a:lumOff val="40000"/>
                  </a:schemeClr>
                </a:solidFill>
              </a:rPr>
              <a:t> </a:t>
            </a:r>
            <a:r>
              <a:rPr lang="mr-IN" dirty="0" smtClean="0">
                <a:solidFill>
                  <a:schemeClr val="accent4">
                    <a:lumMod val="60000"/>
                    <a:lumOff val="40000"/>
                  </a:schemeClr>
                </a:solidFill>
              </a:rPr>
              <a:t>…</a:t>
            </a:r>
            <a:r>
              <a:rPr lang="en-US" dirty="0" smtClean="0">
                <a:solidFill>
                  <a:schemeClr val="accent4">
                    <a:lumMod val="60000"/>
                    <a:lumOff val="40000"/>
                  </a:schemeClr>
                </a:solidFill>
              </a:rPr>
              <a:t> ]</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smtClean="0">
                <a:solidFill>
                  <a:schemeClr val="accent4">
                    <a:lumMod val="60000"/>
                    <a:lumOff val="40000"/>
                  </a:schemeClr>
                </a:solidFill>
              </a:rPr>
              <a:t>},</a:t>
            </a:r>
            <a:r>
              <a:rPr lang="en-US" dirty="0" smtClean="0">
                <a:solidFill>
                  <a:schemeClr val="accent4">
                    <a:lumMod val="60000"/>
                    <a:lumOff val="40000"/>
                  </a:schemeClr>
                </a:solidFill>
              </a:rPr>
              <a:t> </a:t>
            </a:r>
            <a:r>
              <a:rPr lang="mr-IN" dirty="0" smtClean="0">
                <a:solidFill>
                  <a:schemeClr val="accent4">
                    <a:lumMod val="60000"/>
                    <a:lumOff val="40000"/>
                  </a:schemeClr>
                </a:solidFill>
              </a:rPr>
              <a:t>"</a:t>
            </a:r>
            <a:r>
              <a:rPr lang="mr-IN" dirty="0" err="1">
                <a:solidFill>
                  <a:schemeClr val="accent4">
                    <a:lumMod val="60000"/>
                    <a:lumOff val="40000"/>
                  </a:schemeClr>
                </a:solidFill>
              </a:rPr>
              <a:t>stat</a:t>
            </a:r>
            <a:r>
              <a:rPr lang="mr-IN" dirty="0">
                <a:solidFill>
                  <a:schemeClr val="accent4">
                    <a:lumMod val="60000"/>
                    <a:lumOff val="40000"/>
                  </a:schemeClr>
                </a:solidFill>
              </a:rPr>
              <a:t>": "</a:t>
            </a:r>
            <a:r>
              <a:rPr lang="mr-IN" dirty="0" err="1">
                <a:solidFill>
                  <a:schemeClr val="accent4">
                    <a:lumMod val="60000"/>
                    <a:lumOff val="40000"/>
                  </a:schemeClr>
                </a:solidFill>
              </a:rPr>
              <a:t>ok</a:t>
            </a:r>
            <a:r>
              <a:rPr lang="mr-IN" dirty="0">
                <a:solidFill>
                  <a:schemeClr val="accent4">
                    <a:lumMod val="60000"/>
                    <a:lumOff val="40000"/>
                  </a:schemeClr>
                </a:solidFill>
              </a:rPr>
              <a:t>"</a:t>
            </a:r>
            <a:br>
              <a:rPr lang="mr-IN" dirty="0">
                <a:solidFill>
                  <a:schemeClr val="accent4">
                    <a:lumMod val="60000"/>
                    <a:lumOff val="40000"/>
                  </a:schemeClr>
                </a:solidFill>
              </a:rPr>
            </a:br>
            <a:r>
              <a:rPr lang="mr-IN" dirty="0">
                <a:solidFill>
                  <a:schemeClr val="accent4">
                    <a:lumMod val="60000"/>
                    <a:lumOff val="40000"/>
                  </a:schemeClr>
                </a:solidFill>
              </a:rPr>
              <a:t>}</a:t>
            </a:r>
            <a:endParaRPr lang="en-US" dirty="0">
              <a:solidFill>
                <a:schemeClr val="accent4">
                  <a:lumMod val="60000"/>
                  <a:lumOff val="40000"/>
                </a:schemeClr>
              </a:solidFill>
            </a:endParaRPr>
          </a:p>
        </p:txBody>
      </p:sp>
    </p:spTree>
    <p:extLst>
      <p:ext uri="{BB962C8B-B14F-4D97-AF65-F5344CB8AC3E}">
        <p14:creationId xmlns:p14="http://schemas.microsoft.com/office/powerpoint/2010/main" val="7907895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8299"/>
          </a:xfrm>
        </p:spPr>
        <p:txBody>
          <a:bodyPr/>
          <a:lstStyle/>
          <a:p>
            <a:r>
              <a:rPr lang="en-US" dirty="0" smtClean="0"/>
              <a:t>Subscribing to the Observable</a:t>
            </a:r>
            <a:endParaRPr lang="en-US" dirty="0"/>
          </a:p>
        </p:txBody>
      </p:sp>
      <p:sp>
        <p:nvSpPr>
          <p:cNvPr id="3" name="Content Placeholder 2"/>
          <p:cNvSpPr>
            <a:spLocks noGrp="1"/>
          </p:cNvSpPr>
          <p:nvPr>
            <p:ph idx="1"/>
          </p:nvPr>
        </p:nvSpPr>
        <p:spPr>
          <a:xfrm>
            <a:off x="838200" y="1271016"/>
            <a:ext cx="10515600" cy="4905947"/>
          </a:xfrm>
        </p:spPr>
        <p:txBody>
          <a:bodyPr>
            <a:normAutofit/>
          </a:bodyPr>
          <a:lstStyle/>
          <a:p>
            <a:pPr marL="0" indent="0">
              <a:buNone/>
            </a:pPr>
            <a:r>
              <a:rPr lang="en-US" dirty="0" smtClean="0"/>
              <a:t>Let’s go back to the home component to use the retrieved data</a:t>
            </a:r>
          </a:p>
        </p:txBody>
      </p:sp>
      <p:sp>
        <p:nvSpPr>
          <p:cNvPr id="5" name="Slide Number Placeholder 4"/>
          <p:cNvSpPr>
            <a:spLocks noGrp="1"/>
          </p:cNvSpPr>
          <p:nvPr>
            <p:ph type="sldNum" sz="quarter" idx="12"/>
          </p:nvPr>
        </p:nvSpPr>
        <p:spPr/>
        <p:txBody>
          <a:bodyPr/>
          <a:lstStyle/>
          <a:p>
            <a:fld id="{B9EFD81A-1442-9E4D-A93D-D8A84410F4F7}" type="slidenum">
              <a:rPr lang="en-US" smtClean="0"/>
              <a:t>17</a:t>
            </a:fld>
            <a:endParaRPr lang="en-US" dirty="0"/>
          </a:p>
        </p:txBody>
      </p:sp>
      <p:sp>
        <p:nvSpPr>
          <p:cNvPr id="7" name="TextBox 6"/>
          <p:cNvSpPr txBox="1"/>
          <p:nvPr/>
        </p:nvSpPr>
        <p:spPr>
          <a:xfrm>
            <a:off x="1167161" y="1832035"/>
            <a:ext cx="10186639" cy="4801314"/>
          </a:xfrm>
          <a:prstGeom prst="rect">
            <a:avLst/>
          </a:prstGeom>
          <a:solidFill>
            <a:schemeClr val="tx1">
              <a:lumMod val="85000"/>
              <a:lumOff val="15000"/>
            </a:schemeClr>
          </a:solidFill>
        </p:spPr>
        <p:txBody>
          <a:bodyPr wrap="square" rtlCol="0">
            <a:spAutoFit/>
          </a:bodyPr>
          <a:lstStyle/>
          <a:p>
            <a:r>
              <a:rPr lang="mr-IN" b="1" dirty="0" err="1">
                <a:solidFill>
                  <a:schemeClr val="accent4">
                    <a:lumMod val="60000"/>
                    <a:lumOff val="40000"/>
                  </a:schemeClr>
                </a:solidFill>
              </a:rPr>
              <a:t>export</a:t>
            </a:r>
            <a:r>
              <a:rPr lang="mr-IN" b="1" dirty="0">
                <a:solidFill>
                  <a:schemeClr val="accent4">
                    <a:lumMod val="60000"/>
                    <a:lumOff val="40000"/>
                  </a:schemeClr>
                </a:solidFill>
              </a:rPr>
              <a:t> </a:t>
            </a:r>
            <a:r>
              <a:rPr lang="mr-IN" b="1" dirty="0" err="1">
                <a:solidFill>
                  <a:schemeClr val="accent4">
                    <a:lumMod val="60000"/>
                    <a:lumOff val="40000"/>
                  </a:schemeClr>
                </a:solidFill>
              </a:rPr>
              <a:t>class</a:t>
            </a:r>
            <a:r>
              <a:rPr lang="mr-IN" b="1" dirty="0">
                <a:solidFill>
                  <a:schemeClr val="accent4">
                    <a:lumMod val="60000"/>
                    <a:lumOff val="40000"/>
                  </a:schemeClr>
                </a:solidFill>
              </a:rPr>
              <a:t> </a:t>
            </a:r>
            <a:r>
              <a:rPr lang="mr-IN" dirty="0" err="1" smtClean="0">
                <a:solidFill>
                  <a:schemeClr val="accent4">
                    <a:lumMod val="60000"/>
                    <a:lumOff val="40000"/>
                  </a:schemeClr>
                </a:solidFill>
              </a:rPr>
              <a:t>HomeComponent</a:t>
            </a:r>
            <a:r>
              <a:rPr lang="mr-IN" dirty="0" smtClean="0">
                <a:solidFill>
                  <a:schemeClr val="accent4">
                    <a:lumMod val="60000"/>
                    <a:lumOff val="40000"/>
                  </a:schemeClr>
                </a:solidFill>
              </a:rPr>
              <a:t> {</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en-US" dirty="0">
                <a:solidFill>
                  <a:schemeClr val="accent4">
                    <a:lumMod val="60000"/>
                    <a:lumOff val="40000"/>
                  </a:schemeClr>
                </a:solidFill>
              </a:rPr>
              <a:t> </a:t>
            </a:r>
            <a:r>
              <a:rPr lang="en-US" dirty="0" smtClean="0">
                <a:solidFill>
                  <a:schemeClr val="accent4">
                    <a:lumMod val="60000"/>
                    <a:lumOff val="40000"/>
                  </a:schemeClr>
                </a:solidFill>
              </a:rPr>
              <a:t>   </a:t>
            </a:r>
            <a:r>
              <a:rPr lang="mr-IN" dirty="0" err="1" smtClean="0">
                <a:solidFill>
                  <a:schemeClr val="accent4">
                    <a:lumMod val="60000"/>
                    <a:lumOff val="40000"/>
                  </a:schemeClr>
                </a:solidFill>
              </a:rPr>
              <a:t>urls</a:t>
            </a:r>
            <a:r>
              <a:rPr lang="mr-IN" dirty="0" smtClean="0">
                <a:solidFill>
                  <a:schemeClr val="accent4">
                    <a:lumMod val="60000"/>
                    <a:lumOff val="40000"/>
                  </a:schemeClr>
                </a:solidFill>
              </a:rPr>
              <a:t>: </a:t>
            </a:r>
            <a:r>
              <a:rPr lang="mr-IN" b="1" dirty="0" err="1">
                <a:solidFill>
                  <a:schemeClr val="accent4">
                    <a:lumMod val="60000"/>
                    <a:lumOff val="40000"/>
                  </a:schemeClr>
                </a:solidFill>
              </a:rPr>
              <a:t>string</a:t>
            </a:r>
            <a:r>
              <a:rPr lang="mr-IN" dirty="0" smtClean="0">
                <a:solidFill>
                  <a:schemeClr val="accent4">
                    <a:lumMod val="60000"/>
                    <a:lumOff val="40000"/>
                  </a:schemeClr>
                </a:solidFill>
              </a:rPr>
              <a:t>[]</a:t>
            </a:r>
            <a:r>
              <a:rPr lang="en-US" dirty="0" smtClean="0">
                <a:solidFill>
                  <a:schemeClr val="accent4">
                    <a:lumMod val="60000"/>
                    <a:lumOff val="40000"/>
                  </a:schemeClr>
                </a:solidFill>
              </a:rPr>
              <a:t> = []</a:t>
            </a:r>
            <a:r>
              <a:rPr lang="mr-IN" dirty="0" smtClean="0">
                <a:solidFill>
                  <a:schemeClr val="accent4">
                    <a:lumMod val="60000"/>
                    <a:lumOff val="40000"/>
                  </a:schemeClr>
                </a:solidFill>
              </a:rPr>
              <a:t>;</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6"/>
                </a:solidFill>
              </a:rPr>
              <a:t>    </a:t>
            </a:r>
            <a:r>
              <a:rPr lang="mr-IN" dirty="0" err="1">
                <a:solidFill>
                  <a:schemeClr val="accent6"/>
                </a:solidFill>
              </a:rPr>
              <a:t>errorMessage</a:t>
            </a:r>
            <a:r>
              <a:rPr lang="mr-IN" dirty="0" smtClean="0">
                <a:solidFill>
                  <a:schemeClr val="accent6"/>
                </a:solidFill>
              </a:rPr>
              <a:t>: </a:t>
            </a:r>
            <a:r>
              <a:rPr lang="mr-IN" b="1" dirty="0" err="1">
                <a:solidFill>
                  <a:schemeClr val="accent6"/>
                </a:solidFill>
              </a:rPr>
              <a:t>string</a:t>
            </a:r>
            <a:r>
              <a:rPr lang="mr-IN" dirty="0" smtClean="0">
                <a:solidFill>
                  <a:schemeClr val="accent6"/>
                </a:solidFill>
              </a:rPr>
              <a:t>;</a:t>
            </a:r>
            <a:r>
              <a:rPr lang="mr-IN" dirty="0" smtClean="0">
                <a:solidFill>
                  <a:schemeClr val="accent4">
                    <a:lumMod val="60000"/>
                    <a:lumOff val="40000"/>
                  </a:schemeClr>
                </a:solidFill>
              </a:rPr>
              <a:t/>
            </a:r>
            <a:br>
              <a:rPr lang="mr-IN" dirty="0" smtClean="0">
                <a:solidFill>
                  <a:schemeClr val="accent4">
                    <a:lumMod val="60000"/>
                    <a:lumOff val="40000"/>
                  </a:schemeClr>
                </a:solidFill>
              </a:rPr>
            </a:b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4">
                    <a:lumMod val="60000"/>
                    <a:lumOff val="40000"/>
                  </a:schemeClr>
                </a:solidFill>
              </a:rPr>
              <a:t>    </a:t>
            </a:r>
            <a:r>
              <a:rPr lang="mr-IN" b="1" dirty="0" err="1">
                <a:solidFill>
                  <a:schemeClr val="accent4">
                    <a:lumMod val="60000"/>
                    <a:lumOff val="40000"/>
                  </a:schemeClr>
                </a:solidFill>
              </a:rPr>
              <a:t>constructor</a:t>
            </a:r>
            <a:r>
              <a:rPr lang="mr-IN" dirty="0" smtClean="0">
                <a:solidFill>
                  <a:schemeClr val="accent4">
                    <a:lumMod val="60000"/>
                    <a:lumOff val="40000"/>
                  </a:schemeClr>
                </a:solidFill>
              </a:rPr>
              <a:t>(</a:t>
            </a:r>
            <a:r>
              <a:rPr lang="mr-IN" b="1" dirty="0" err="1">
                <a:solidFill>
                  <a:schemeClr val="accent4">
                    <a:lumMod val="60000"/>
                    <a:lumOff val="40000"/>
                  </a:schemeClr>
                </a:solidFill>
              </a:rPr>
              <a:t>private</a:t>
            </a:r>
            <a:r>
              <a:rPr lang="mr-IN" b="1" dirty="0">
                <a:solidFill>
                  <a:schemeClr val="accent4">
                    <a:lumMod val="60000"/>
                    <a:lumOff val="40000"/>
                  </a:schemeClr>
                </a:solidFill>
              </a:rPr>
              <a:t> </a:t>
            </a:r>
            <a:r>
              <a:rPr lang="mr-IN" dirty="0" err="1" smtClean="0">
                <a:solidFill>
                  <a:schemeClr val="accent4">
                    <a:lumMod val="60000"/>
                    <a:lumOff val="40000"/>
                  </a:schemeClr>
                </a:solidFill>
              </a:rPr>
              <a:t>photoService</a:t>
            </a:r>
            <a:r>
              <a:rPr lang="mr-IN" dirty="0" smtClean="0">
                <a:solidFill>
                  <a:schemeClr val="accent4">
                    <a:lumMod val="60000"/>
                    <a:lumOff val="40000"/>
                  </a:schemeClr>
                </a:solidFill>
              </a:rPr>
              <a:t>: </a:t>
            </a:r>
            <a:r>
              <a:rPr lang="mr-IN" dirty="0" err="1" smtClean="0">
                <a:solidFill>
                  <a:schemeClr val="accent4">
                    <a:lumMod val="60000"/>
                    <a:lumOff val="40000"/>
                  </a:schemeClr>
                </a:solidFill>
              </a:rPr>
              <a:t>PhotoService</a:t>
            </a:r>
            <a:r>
              <a:rPr lang="mr-IN" dirty="0" smtClean="0">
                <a:solidFill>
                  <a:schemeClr val="accent4">
                    <a:lumMod val="60000"/>
                    <a:lumOff val="40000"/>
                  </a:schemeClr>
                </a:solidFill>
              </a:rPr>
              <a:t>) {</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mr-IN" dirty="0" err="1" smtClean="0">
                <a:solidFill>
                  <a:schemeClr val="accent4">
                    <a:lumMod val="60000"/>
                    <a:lumOff val="40000"/>
                  </a:schemeClr>
                </a:solidFill>
              </a:rPr>
              <a:t>photoService.</a:t>
            </a:r>
            <a:r>
              <a:rPr lang="mr-IN" dirty="0" err="1">
                <a:solidFill>
                  <a:schemeClr val="accent4">
                    <a:lumMod val="60000"/>
                    <a:lumOff val="40000"/>
                  </a:schemeClr>
                </a:solidFill>
              </a:rPr>
              <a:t>getPhotos</a:t>
            </a:r>
            <a:r>
              <a:rPr lang="mr-IN" dirty="0" smtClean="0">
                <a:solidFill>
                  <a:schemeClr val="accent4">
                    <a:lumMod val="60000"/>
                    <a:lumOff val="40000"/>
                  </a:schemeClr>
                </a:solidFill>
              </a:rPr>
              <a:t>()</a:t>
            </a:r>
            <a:br>
              <a:rPr lang="mr-IN" dirty="0" smtClean="0">
                <a:solidFill>
                  <a:schemeClr val="accent4">
                    <a:lumMod val="60000"/>
                    <a:lumOff val="40000"/>
                  </a:schemeClr>
                </a:solidFill>
              </a:rPr>
            </a:br>
            <a:r>
              <a:rPr lang="mr-IN" dirty="0" smtClean="0">
                <a:solidFill>
                  <a:schemeClr val="accent6"/>
                </a:solidFill>
              </a:rPr>
              <a:t>            .</a:t>
            </a:r>
            <a:r>
              <a:rPr lang="mr-IN" dirty="0" err="1">
                <a:solidFill>
                  <a:schemeClr val="accent6"/>
                </a:solidFill>
              </a:rPr>
              <a:t>subscribe</a:t>
            </a:r>
            <a:r>
              <a:rPr lang="mr-IN" dirty="0" smtClean="0">
                <a:solidFill>
                  <a:schemeClr val="accent6"/>
                </a:solidFill>
              </a:rPr>
              <a:t>(</a:t>
            </a:r>
            <a:br>
              <a:rPr lang="mr-IN" dirty="0" smtClean="0">
                <a:solidFill>
                  <a:schemeClr val="accent6"/>
                </a:solidFill>
              </a:rPr>
            </a:br>
            <a:r>
              <a:rPr lang="mr-IN" dirty="0" smtClean="0">
                <a:solidFill>
                  <a:schemeClr val="accent6"/>
                </a:solidFill>
              </a:rPr>
              <a:t>                </a:t>
            </a:r>
            <a:r>
              <a:rPr lang="mr-IN" dirty="0" err="1" smtClean="0">
                <a:solidFill>
                  <a:schemeClr val="accent6"/>
                </a:solidFill>
              </a:rPr>
              <a:t>result</a:t>
            </a:r>
            <a:r>
              <a:rPr lang="mr-IN" dirty="0" smtClean="0">
                <a:solidFill>
                  <a:schemeClr val="accent6"/>
                </a:solidFill>
              </a:rPr>
              <a:t> =&gt; {</a:t>
            </a:r>
            <a:br>
              <a:rPr lang="mr-IN" dirty="0" smtClean="0">
                <a:solidFill>
                  <a:schemeClr val="accent6"/>
                </a:solidFill>
              </a:rPr>
            </a:br>
            <a:r>
              <a:rPr lang="mr-IN" dirty="0" smtClean="0">
                <a:solidFill>
                  <a:schemeClr val="accent6"/>
                </a:solidFill>
              </a:rPr>
              <a:t>                    </a:t>
            </a:r>
            <a:r>
              <a:rPr lang="mr-IN" dirty="0" err="1" smtClean="0">
                <a:solidFill>
                  <a:schemeClr val="accent6"/>
                </a:solidFill>
              </a:rPr>
              <a:t>result.photos.photo.forEach</a:t>
            </a:r>
            <a:r>
              <a:rPr lang="mr-IN" dirty="0" smtClean="0">
                <a:solidFill>
                  <a:schemeClr val="accent6"/>
                </a:solidFill>
              </a:rPr>
              <a:t>(</a:t>
            </a:r>
            <a:r>
              <a:rPr lang="mr-IN" dirty="0" err="1" smtClean="0">
                <a:solidFill>
                  <a:schemeClr val="accent6"/>
                </a:solidFill>
              </a:rPr>
              <a:t>data</a:t>
            </a:r>
            <a:r>
              <a:rPr lang="mr-IN" dirty="0" smtClean="0">
                <a:solidFill>
                  <a:schemeClr val="accent6"/>
                </a:solidFill>
              </a:rPr>
              <a:t> =&gt; {</a:t>
            </a:r>
            <a:br>
              <a:rPr lang="mr-IN" dirty="0" smtClean="0">
                <a:solidFill>
                  <a:schemeClr val="accent6"/>
                </a:solidFill>
              </a:rPr>
            </a:br>
            <a:r>
              <a:rPr lang="mr-IN" dirty="0" smtClean="0">
                <a:solidFill>
                  <a:schemeClr val="accent6"/>
                </a:solidFill>
              </a:rPr>
              <a:t>                        </a:t>
            </a:r>
            <a:r>
              <a:rPr lang="mr-IN" b="1" dirty="0" err="1">
                <a:solidFill>
                  <a:schemeClr val="accent6"/>
                </a:solidFill>
              </a:rPr>
              <a:t>this</a:t>
            </a:r>
            <a:r>
              <a:rPr lang="mr-IN" dirty="0" err="1" smtClean="0">
                <a:solidFill>
                  <a:schemeClr val="accent6"/>
                </a:solidFill>
              </a:rPr>
              <a:t>.</a:t>
            </a:r>
            <a:r>
              <a:rPr lang="mr-IN" dirty="0" err="1">
                <a:solidFill>
                  <a:schemeClr val="accent6"/>
                </a:solidFill>
              </a:rPr>
              <a:t>urls</a:t>
            </a:r>
            <a:r>
              <a:rPr lang="mr-IN" dirty="0" err="1" smtClean="0">
                <a:solidFill>
                  <a:schemeClr val="accent6"/>
                </a:solidFill>
              </a:rPr>
              <a:t>.</a:t>
            </a:r>
            <a:r>
              <a:rPr lang="mr-IN" dirty="0" err="1">
                <a:solidFill>
                  <a:schemeClr val="accent6"/>
                </a:solidFill>
              </a:rPr>
              <a:t>push</a:t>
            </a:r>
            <a:r>
              <a:rPr lang="mr-IN" dirty="0" smtClean="0">
                <a:solidFill>
                  <a:schemeClr val="accent6"/>
                </a:solidFill>
              </a:rPr>
              <a:t>(</a:t>
            </a:r>
            <a:r>
              <a:rPr lang="mr-IN" dirty="0">
                <a:solidFill>
                  <a:schemeClr val="accent6"/>
                </a:solidFill>
              </a:rPr>
              <a:t>`</a:t>
            </a:r>
            <a:r>
              <a:rPr lang="mr-IN" dirty="0" err="1">
                <a:solidFill>
                  <a:schemeClr val="accent6"/>
                </a:solidFill>
              </a:rPr>
              <a:t>https</a:t>
            </a:r>
            <a:r>
              <a:rPr lang="mr-IN" dirty="0">
                <a:solidFill>
                  <a:schemeClr val="accent6"/>
                </a:solidFill>
              </a:rPr>
              <a:t>://</a:t>
            </a:r>
            <a:r>
              <a:rPr lang="mr-IN" dirty="0" err="1">
                <a:solidFill>
                  <a:schemeClr val="accent6"/>
                </a:solidFill>
              </a:rPr>
              <a:t>farm</a:t>
            </a:r>
            <a:r>
              <a:rPr lang="mr-IN" dirty="0" smtClean="0">
                <a:solidFill>
                  <a:schemeClr val="accent6"/>
                </a:solidFill>
              </a:rPr>
              <a:t>${</a:t>
            </a:r>
            <a:r>
              <a:rPr lang="mr-IN" dirty="0" err="1" smtClean="0">
                <a:solidFill>
                  <a:schemeClr val="accent6"/>
                </a:solidFill>
              </a:rPr>
              <a:t>data.farm</a:t>
            </a:r>
            <a:r>
              <a:rPr lang="mr-IN" dirty="0" smtClean="0">
                <a:solidFill>
                  <a:schemeClr val="accent6"/>
                </a:solidFill>
              </a:rPr>
              <a:t>}</a:t>
            </a:r>
            <a:r>
              <a:rPr lang="mr-IN" dirty="0">
                <a:solidFill>
                  <a:schemeClr val="accent6"/>
                </a:solidFill>
              </a:rPr>
              <a:t>.</a:t>
            </a:r>
            <a:r>
              <a:rPr lang="mr-IN" dirty="0" err="1">
                <a:solidFill>
                  <a:schemeClr val="accent6"/>
                </a:solidFill>
              </a:rPr>
              <a:t>staticflickr.com</a:t>
            </a:r>
            <a:r>
              <a:rPr lang="mr-IN" dirty="0">
                <a:solidFill>
                  <a:schemeClr val="accent6"/>
                </a:solidFill>
              </a:rPr>
              <a:t>/</a:t>
            </a:r>
            <a:r>
              <a:rPr lang="mr-IN" dirty="0" smtClean="0">
                <a:solidFill>
                  <a:schemeClr val="accent6"/>
                </a:solidFill>
              </a:rPr>
              <a:t>${</a:t>
            </a:r>
            <a:r>
              <a:rPr lang="mr-IN" dirty="0" err="1" smtClean="0">
                <a:solidFill>
                  <a:schemeClr val="accent6"/>
                </a:solidFill>
              </a:rPr>
              <a:t>data.</a:t>
            </a:r>
            <a:r>
              <a:rPr lang="mr-IN" dirty="0" err="1">
                <a:solidFill>
                  <a:schemeClr val="accent6"/>
                </a:solidFill>
              </a:rPr>
              <a:t>server</a:t>
            </a:r>
            <a:r>
              <a:rPr lang="mr-IN" dirty="0" smtClean="0">
                <a:solidFill>
                  <a:schemeClr val="accent6"/>
                </a:solidFill>
              </a:rPr>
              <a:t>}/</a:t>
            </a:r>
            <a:endParaRPr lang="en-US" dirty="0" smtClean="0">
              <a:solidFill>
                <a:schemeClr val="accent6"/>
              </a:solidFill>
            </a:endParaRPr>
          </a:p>
          <a:p>
            <a:r>
              <a:rPr lang="en-US" dirty="0">
                <a:solidFill>
                  <a:schemeClr val="accent6"/>
                </a:solidFill>
              </a:rPr>
              <a:t>	</a:t>
            </a:r>
            <a:r>
              <a:rPr lang="en-US" dirty="0" smtClean="0">
                <a:solidFill>
                  <a:schemeClr val="accent6"/>
                </a:solidFill>
              </a:rPr>
              <a:t>				</a:t>
            </a:r>
            <a:r>
              <a:rPr lang="mr-IN" dirty="0" smtClean="0">
                <a:solidFill>
                  <a:schemeClr val="accent6"/>
                </a:solidFill>
              </a:rPr>
              <a:t>${</a:t>
            </a:r>
            <a:r>
              <a:rPr lang="mr-IN" dirty="0" err="1" smtClean="0">
                <a:solidFill>
                  <a:schemeClr val="accent6"/>
                </a:solidFill>
              </a:rPr>
              <a:t>data.id</a:t>
            </a:r>
            <a:r>
              <a:rPr lang="mr-IN" dirty="0" smtClean="0">
                <a:solidFill>
                  <a:schemeClr val="accent6"/>
                </a:solidFill>
              </a:rPr>
              <a:t>}</a:t>
            </a:r>
            <a:r>
              <a:rPr lang="mr-IN" dirty="0">
                <a:solidFill>
                  <a:schemeClr val="accent6"/>
                </a:solidFill>
              </a:rPr>
              <a:t>_</a:t>
            </a:r>
            <a:r>
              <a:rPr lang="mr-IN" dirty="0" smtClean="0">
                <a:solidFill>
                  <a:schemeClr val="accent6"/>
                </a:solidFill>
              </a:rPr>
              <a:t>${</a:t>
            </a:r>
            <a:r>
              <a:rPr lang="mr-IN" dirty="0" err="1" smtClean="0">
                <a:solidFill>
                  <a:schemeClr val="accent6"/>
                </a:solidFill>
              </a:rPr>
              <a:t>data.secret</a:t>
            </a:r>
            <a:r>
              <a:rPr lang="mr-IN" dirty="0" smtClean="0">
                <a:solidFill>
                  <a:schemeClr val="accent6"/>
                </a:solidFill>
              </a:rPr>
              <a:t>}</a:t>
            </a:r>
            <a:r>
              <a:rPr lang="mr-IN" dirty="0">
                <a:solidFill>
                  <a:schemeClr val="accent6"/>
                </a:solidFill>
              </a:rPr>
              <a:t>.</a:t>
            </a:r>
            <a:r>
              <a:rPr lang="mr-IN" dirty="0" err="1">
                <a:solidFill>
                  <a:schemeClr val="accent6"/>
                </a:solidFill>
              </a:rPr>
              <a:t>jpg</a:t>
            </a:r>
            <a:r>
              <a:rPr lang="mr-IN" dirty="0">
                <a:solidFill>
                  <a:schemeClr val="accent6"/>
                </a:solidFill>
              </a:rPr>
              <a:t>`</a:t>
            </a:r>
            <a:r>
              <a:rPr lang="mr-IN" dirty="0" smtClean="0">
                <a:solidFill>
                  <a:schemeClr val="accent6"/>
                </a:solidFill>
              </a:rPr>
              <a:t>)</a:t>
            </a:r>
            <a:r>
              <a:rPr lang="mr-IN" dirty="0">
                <a:solidFill>
                  <a:schemeClr val="accent6"/>
                </a:solidFill>
              </a:rPr>
              <a:t>;</a:t>
            </a:r>
            <a:br>
              <a:rPr lang="mr-IN" dirty="0">
                <a:solidFill>
                  <a:schemeClr val="accent6"/>
                </a:solidFill>
              </a:rPr>
            </a:br>
            <a:r>
              <a:rPr lang="mr-IN" dirty="0">
                <a:solidFill>
                  <a:schemeClr val="accent6"/>
                </a:solidFill>
              </a:rPr>
              <a:t>                    </a:t>
            </a:r>
            <a:r>
              <a:rPr lang="mr-IN" dirty="0" smtClean="0">
                <a:solidFill>
                  <a:schemeClr val="accent6"/>
                </a:solidFill>
              </a:rPr>
              <a:t>})</a:t>
            </a:r>
            <a:r>
              <a:rPr lang="mr-IN" dirty="0">
                <a:solidFill>
                  <a:schemeClr val="accent6"/>
                </a:solidFill>
              </a:rPr>
              <a:t>;</a:t>
            </a:r>
            <a:br>
              <a:rPr lang="mr-IN" dirty="0">
                <a:solidFill>
                  <a:schemeClr val="accent6"/>
                </a:solidFill>
              </a:rPr>
            </a:br>
            <a:r>
              <a:rPr lang="mr-IN" dirty="0">
                <a:solidFill>
                  <a:schemeClr val="accent6"/>
                </a:solidFill>
              </a:rPr>
              <a:t>                </a:t>
            </a:r>
            <a:r>
              <a:rPr lang="mr-IN" dirty="0" smtClean="0">
                <a:solidFill>
                  <a:schemeClr val="accent6"/>
                </a:solidFill>
              </a:rPr>
              <a:t>}</a:t>
            </a:r>
            <a:r>
              <a:rPr lang="mr-IN" dirty="0">
                <a:solidFill>
                  <a:schemeClr val="accent6"/>
                </a:solidFill>
              </a:rPr>
              <a:t>,</a:t>
            </a:r>
            <a:br>
              <a:rPr lang="mr-IN" dirty="0">
                <a:solidFill>
                  <a:schemeClr val="accent6"/>
                </a:solidFill>
              </a:rPr>
            </a:br>
            <a:r>
              <a:rPr lang="mr-IN" dirty="0">
                <a:solidFill>
                  <a:schemeClr val="accent6"/>
                </a:solidFill>
              </a:rPr>
              <a:t>                </a:t>
            </a:r>
            <a:r>
              <a:rPr lang="mr-IN" dirty="0" err="1" smtClean="0">
                <a:solidFill>
                  <a:schemeClr val="accent6"/>
                </a:solidFill>
              </a:rPr>
              <a:t>error</a:t>
            </a:r>
            <a:r>
              <a:rPr lang="mr-IN" dirty="0" smtClean="0">
                <a:solidFill>
                  <a:schemeClr val="accent6"/>
                </a:solidFill>
              </a:rPr>
              <a:t> =&gt; </a:t>
            </a:r>
            <a:r>
              <a:rPr lang="mr-IN" b="1" dirty="0" err="1">
                <a:solidFill>
                  <a:schemeClr val="accent6"/>
                </a:solidFill>
              </a:rPr>
              <a:t>this</a:t>
            </a:r>
            <a:r>
              <a:rPr lang="mr-IN" dirty="0" err="1" smtClean="0">
                <a:solidFill>
                  <a:schemeClr val="accent6"/>
                </a:solidFill>
              </a:rPr>
              <a:t>.</a:t>
            </a:r>
            <a:r>
              <a:rPr lang="mr-IN" dirty="0" err="1">
                <a:solidFill>
                  <a:schemeClr val="accent6"/>
                </a:solidFill>
              </a:rPr>
              <a:t>errorMessage</a:t>
            </a:r>
            <a:r>
              <a:rPr lang="mr-IN" dirty="0">
                <a:solidFill>
                  <a:schemeClr val="accent6"/>
                </a:solidFill>
              </a:rPr>
              <a:t> </a:t>
            </a:r>
            <a:r>
              <a:rPr lang="mr-IN" dirty="0" smtClean="0">
                <a:solidFill>
                  <a:schemeClr val="accent6"/>
                </a:solidFill>
              </a:rPr>
              <a:t>= </a:t>
            </a:r>
            <a:r>
              <a:rPr lang="mr-IN" dirty="0" err="1" smtClean="0">
                <a:solidFill>
                  <a:schemeClr val="accent6"/>
                </a:solidFill>
              </a:rPr>
              <a:t>error</a:t>
            </a:r>
            <a:r>
              <a:rPr lang="en-US" dirty="0" smtClean="0">
                <a:solidFill>
                  <a:schemeClr val="accent6"/>
                </a:solidFill>
              </a:rPr>
              <a:t>;</a:t>
            </a:r>
            <a:r>
              <a:rPr lang="mr-IN" dirty="0" smtClean="0">
                <a:solidFill>
                  <a:schemeClr val="accent6"/>
                </a:solidFill>
              </a:rPr>
              <a:t/>
            </a:r>
            <a:br>
              <a:rPr lang="mr-IN" dirty="0" smtClean="0">
                <a:solidFill>
                  <a:schemeClr val="accent6"/>
                </a:solidFill>
              </a:rPr>
            </a:br>
            <a:r>
              <a:rPr lang="mr-IN" dirty="0" smtClean="0">
                <a:solidFill>
                  <a:schemeClr val="accent6"/>
                </a:solidFill>
              </a:rPr>
              <a:t>            )</a:t>
            </a:r>
            <a:r>
              <a:rPr lang="mr-IN" dirty="0">
                <a:solidFill>
                  <a:schemeClr val="accent6"/>
                </a:solidFill>
              </a:rPr>
              <a:t>;</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smtClean="0">
                <a:solidFill>
                  <a:schemeClr val="accent4">
                    <a:lumMod val="60000"/>
                    <a:lumOff val="40000"/>
                  </a:schemeClr>
                </a:solidFill>
              </a:rPr>
              <a:t>}</a:t>
            </a:r>
            <a:endParaRPr lang="en-US" dirty="0" smtClean="0">
              <a:solidFill>
                <a:schemeClr val="accent4">
                  <a:lumMod val="60000"/>
                  <a:lumOff val="40000"/>
                </a:schemeClr>
              </a:solidFill>
            </a:endParaRPr>
          </a:p>
          <a:p>
            <a:r>
              <a:rPr lang="en-US" dirty="0" smtClean="0">
                <a:solidFill>
                  <a:schemeClr val="accent4">
                    <a:lumMod val="60000"/>
                    <a:lumOff val="40000"/>
                  </a:schemeClr>
                </a:solidFill>
              </a:rPr>
              <a:t>}</a:t>
            </a:r>
          </a:p>
        </p:txBody>
      </p:sp>
    </p:spTree>
    <p:extLst>
      <p:ext uri="{BB962C8B-B14F-4D97-AF65-F5344CB8AC3E}">
        <p14:creationId xmlns:p14="http://schemas.microsoft.com/office/powerpoint/2010/main" val="169311217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8299"/>
          </a:xfrm>
        </p:spPr>
        <p:txBody>
          <a:bodyPr/>
          <a:lstStyle/>
          <a:p>
            <a:r>
              <a:rPr lang="en-US" dirty="0" smtClean="0"/>
              <a:t>Subscribing to the Observable</a:t>
            </a:r>
            <a:endParaRPr lang="en-US" dirty="0"/>
          </a:p>
        </p:txBody>
      </p:sp>
      <p:sp>
        <p:nvSpPr>
          <p:cNvPr id="3" name="Content Placeholder 2"/>
          <p:cNvSpPr>
            <a:spLocks noGrp="1"/>
          </p:cNvSpPr>
          <p:nvPr>
            <p:ph idx="1"/>
          </p:nvPr>
        </p:nvSpPr>
        <p:spPr>
          <a:xfrm>
            <a:off x="838200" y="1271016"/>
            <a:ext cx="10515600" cy="4905947"/>
          </a:xfrm>
        </p:spPr>
        <p:txBody>
          <a:bodyPr>
            <a:normAutofit/>
          </a:bodyPr>
          <a:lstStyle/>
          <a:p>
            <a:pPr marL="0" indent="0">
              <a:buNone/>
            </a:pPr>
            <a:r>
              <a:rPr lang="en-US" dirty="0" smtClean="0"/>
              <a:t>Adding a more robust error handling:</a:t>
            </a:r>
          </a:p>
        </p:txBody>
      </p:sp>
      <p:sp>
        <p:nvSpPr>
          <p:cNvPr id="5" name="Slide Number Placeholder 4"/>
          <p:cNvSpPr>
            <a:spLocks noGrp="1"/>
          </p:cNvSpPr>
          <p:nvPr>
            <p:ph type="sldNum" sz="quarter" idx="12"/>
          </p:nvPr>
        </p:nvSpPr>
        <p:spPr/>
        <p:txBody>
          <a:bodyPr/>
          <a:lstStyle/>
          <a:p>
            <a:fld id="{B9EFD81A-1442-9E4D-A93D-D8A84410F4F7}" type="slidenum">
              <a:rPr lang="en-US" smtClean="0"/>
              <a:t>18</a:t>
            </a:fld>
            <a:endParaRPr lang="en-US" dirty="0"/>
          </a:p>
        </p:txBody>
      </p:sp>
      <p:sp>
        <p:nvSpPr>
          <p:cNvPr id="7" name="TextBox 6"/>
          <p:cNvSpPr txBox="1"/>
          <p:nvPr/>
        </p:nvSpPr>
        <p:spPr>
          <a:xfrm>
            <a:off x="1167161" y="1832035"/>
            <a:ext cx="10186639" cy="4801314"/>
          </a:xfrm>
          <a:prstGeom prst="rect">
            <a:avLst/>
          </a:prstGeom>
          <a:solidFill>
            <a:schemeClr val="tx1">
              <a:lumMod val="85000"/>
              <a:lumOff val="15000"/>
            </a:schemeClr>
          </a:solidFill>
        </p:spPr>
        <p:txBody>
          <a:bodyPr wrap="square" rtlCol="0">
            <a:spAutoFit/>
          </a:bodyPr>
          <a:lstStyle/>
          <a:p>
            <a:r>
              <a:rPr lang="mr-IN" b="1" dirty="0" err="1">
                <a:solidFill>
                  <a:schemeClr val="accent4">
                    <a:lumMod val="60000"/>
                    <a:lumOff val="40000"/>
                  </a:schemeClr>
                </a:solidFill>
              </a:rPr>
              <a:t>constructor</a:t>
            </a:r>
            <a:r>
              <a:rPr lang="mr-IN" dirty="0" smtClean="0">
                <a:solidFill>
                  <a:schemeClr val="accent4">
                    <a:lumMod val="60000"/>
                    <a:lumOff val="40000"/>
                  </a:schemeClr>
                </a:solidFill>
              </a:rPr>
              <a:t>(</a:t>
            </a:r>
            <a:r>
              <a:rPr lang="mr-IN" b="1" dirty="0" err="1">
                <a:solidFill>
                  <a:schemeClr val="accent4">
                    <a:lumMod val="60000"/>
                    <a:lumOff val="40000"/>
                  </a:schemeClr>
                </a:solidFill>
              </a:rPr>
              <a:t>private</a:t>
            </a:r>
            <a:r>
              <a:rPr lang="mr-IN" b="1" dirty="0">
                <a:solidFill>
                  <a:schemeClr val="accent4">
                    <a:lumMod val="60000"/>
                    <a:lumOff val="40000"/>
                  </a:schemeClr>
                </a:solidFill>
              </a:rPr>
              <a:t> </a:t>
            </a:r>
            <a:r>
              <a:rPr lang="mr-IN" dirty="0" err="1" smtClean="0">
                <a:solidFill>
                  <a:schemeClr val="accent4">
                    <a:lumMod val="60000"/>
                    <a:lumOff val="40000"/>
                  </a:schemeClr>
                </a:solidFill>
              </a:rPr>
              <a:t>photoService</a:t>
            </a:r>
            <a:r>
              <a:rPr lang="mr-IN" dirty="0" smtClean="0">
                <a:solidFill>
                  <a:schemeClr val="accent4">
                    <a:lumMod val="60000"/>
                    <a:lumOff val="40000"/>
                  </a:schemeClr>
                </a:solidFill>
              </a:rPr>
              <a:t>: </a:t>
            </a:r>
            <a:r>
              <a:rPr lang="mr-IN" dirty="0" err="1" smtClean="0">
                <a:solidFill>
                  <a:schemeClr val="accent4">
                    <a:lumMod val="60000"/>
                    <a:lumOff val="40000"/>
                  </a:schemeClr>
                </a:solidFill>
              </a:rPr>
              <a:t>PhotoService</a:t>
            </a:r>
            <a:r>
              <a:rPr lang="mr-IN" dirty="0" smtClean="0">
                <a:solidFill>
                  <a:schemeClr val="accent4">
                    <a:lumMod val="60000"/>
                    <a:lumOff val="40000"/>
                  </a:schemeClr>
                </a:solidFill>
              </a:rPr>
              <a:t>) {</a:t>
            </a:r>
            <a:br>
              <a:rPr lang="mr-IN" dirty="0" smtClean="0">
                <a:solidFill>
                  <a:schemeClr val="accent4">
                    <a:lumMod val="60000"/>
                    <a:lumOff val="40000"/>
                  </a:schemeClr>
                </a:solidFill>
              </a:rPr>
            </a:br>
            <a:r>
              <a:rPr lang="mr-IN" dirty="0" smtClean="0">
                <a:solidFill>
                  <a:schemeClr val="accent6"/>
                </a:solidFill>
              </a:rPr>
              <a:t>    </a:t>
            </a:r>
            <a:r>
              <a:rPr lang="mr-IN" b="1" dirty="0" err="1">
                <a:solidFill>
                  <a:schemeClr val="accent6"/>
                </a:solidFill>
              </a:rPr>
              <a:t>this</a:t>
            </a:r>
            <a:r>
              <a:rPr lang="mr-IN" dirty="0" err="1" smtClean="0">
                <a:solidFill>
                  <a:schemeClr val="accent6"/>
                </a:solidFill>
              </a:rPr>
              <a:t>.</a:t>
            </a:r>
            <a:r>
              <a:rPr lang="mr-IN" dirty="0" err="1">
                <a:solidFill>
                  <a:schemeClr val="accent6"/>
                </a:solidFill>
              </a:rPr>
              <a:t>urls</a:t>
            </a:r>
            <a:r>
              <a:rPr lang="mr-IN" dirty="0">
                <a:solidFill>
                  <a:schemeClr val="accent6"/>
                </a:solidFill>
              </a:rPr>
              <a:t> </a:t>
            </a:r>
            <a:r>
              <a:rPr lang="mr-IN" dirty="0" smtClean="0">
                <a:solidFill>
                  <a:schemeClr val="accent6"/>
                </a:solidFill>
              </a:rPr>
              <a:t>= []</a:t>
            </a:r>
            <a:r>
              <a:rPr lang="mr-IN" dirty="0">
                <a:solidFill>
                  <a:schemeClr val="accent6"/>
                </a:solidFill>
              </a:rPr>
              <a:t>;</a:t>
            </a:r>
            <a:br>
              <a:rPr lang="mr-IN" dirty="0">
                <a:solidFill>
                  <a:schemeClr val="accent6"/>
                </a:solidFill>
              </a:rPr>
            </a:br>
            <a:r>
              <a:rPr lang="mr-IN" dirty="0">
                <a:solidFill>
                  <a:schemeClr val="accent6"/>
                </a:solidFill>
              </a:rPr>
              <a:t>    </a:t>
            </a:r>
            <a:r>
              <a:rPr lang="mr-IN" b="1" dirty="0" err="1">
                <a:solidFill>
                  <a:schemeClr val="accent6"/>
                </a:solidFill>
              </a:rPr>
              <a:t>delete</a:t>
            </a:r>
            <a:r>
              <a:rPr lang="mr-IN" b="1" dirty="0">
                <a:solidFill>
                  <a:schemeClr val="accent6"/>
                </a:solidFill>
              </a:rPr>
              <a:t> </a:t>
            </a:r>
            <a:r>
              <a:rPr lang="mr-IN" b="1" dirty="0" err="1">
                <a:solidFill>
                  <a:schemeClr val="accent6"/>
                </a:solidFill>
              </a:rPr>
              <a:t>this</a:t>
            </a:r>
            <a:r>
              <a:rPr lang="mr-IN" dirty="0" err="1" smtClean="0">
                <a:solidFill>
                  <a:schemeClr val="accent6"/>
                </a:solidFill>
              </a:rPr>
              <a:t>.</a:t>
            </a:r>
            <a:r>
              <a:rPr lang="mr-IN" dirty="0" err="1">
                <a:solidFill>
                  <a:schemeClr val="accent6"/>
                </a:solidFill>
              </a:rPr>
              <a:t>errorMessage</a:t>
            </a:r>
            <a:r>
              <a:rPr lang="mr-IN" dirty="0">
                <a:solidFill>
                  <a:schemeClr val="accent6"/>
                </a:solidFill>
              </a:rPr>
              <a:t>;</a:t>
            </a:r>
            <a:r>
              <a:rPr lang="mr-IN" dirty="0">
                <a:solidFill>
                  <a:schemeClr val="accent4">
                    <a:lumMod val="60000"/>
                    <a:lumOff val="40000"/>
                  </a:schemeClr>
                </a:solidFill>
              </a:rPr>
              <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smtClean="0">
                <a:solidFill>
                  <a:schemeClr val="accent4">
                    <a:lumMod val="60000"/>
                    <a:lumOff val="40000"/>
                  </a:schemeClr>
                </a:solidFill>
              </a:rPr>
              <a:t>photoService.</a:t>
            </a:r>
            <a:r>
              <a:rPr lang="mr-IN" dirty="0" err="1">
                <a:solidFill>
                  <a:schemeClr val="accent4">
                    <a:lumMod val="60000"/>
                    <a:lumOff val="40000"/>
                  </a:schemeClr>
                </a:solidFill>
              </a:rPr>
              <a:t>getPhotos</a:t>
            </a:r>
            <a:r>
              <a:rPr lang="mr-IN" dirty="0" smtClean="0">
                <a:solidFill>
                  <a:schemeClr val="accent4">
                    <a:lumMod val="60000"/>
                    <a:lumOff val="40000"/>
                  </a:schemeClr>
                </a:solidFill>
              </a:rPr>
              <a:t>()</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mr-IN" dirty="0" err="1">
                <a:solidFill>
                  <a:schemeClr val="accent4">
                    <a:lumMod val="60000"/>
                    <a:lumOff val="40000"/>
                  </a:schemeClr>
                </a:solidFill>
              </a:rPr>
              <a:t>subscribe</a:t>
            </a:r>
            <a:r>
              <a:rPr lang="mr-IN" dirty="0" smtClean="0">
                <a:solidFill>
                  <a:schemeClr val="accent4">
                    <a:lumMod val="60000"/>
                    <a:lumOff val="40000"/>
                  </a:schemeClr>
                </a:solidFill>
              </a:rPr>
              <a:t>(</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mr-IN" dirty="0" err="1" smtClean="0">
                <a:solidFill>
                  <a:schemeClr val="accent4">
                    <a:lumMod val="60000"/>
                    <a:lumOff val="40000"/>
                  </a:schemeClr>
                </a:solidFill>
              </a:rPr>
              <a:t>result</a:t>
            </a:r>
            <a:r>
              <a:rPr lang="mr-IN" dirty="0" smtClean="0">
                <a:solidFill>
                  <a:schemeClr val="accent4">
                    <a:lumMod val="60000"/>
                    <a:lumOff val="40000"/>
                  </a:schemeClr>
                </a:solidFill>
              </a:rPr>
              <a:t> =&gt; {</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mr-IN" b="1" dirty="0" err="1">
                <a:solidFill>
                  <a:schemeClr val="accent6"/>
                </a:solidFill>
              </a:rPr>
              <a:t>if</a:t>
            </a:r>
            <a:r>
              <a:rPr lang="mr-IN" b="1" dirty="0">
                <a:solidFill>
                  <a:schemeClr val="accent6"/>
                </a:solidFill>
              </a:rPr>
              <a:t> </a:t>
            </a:r>
            <a:r>
              <a:rPr lang="mr-IN" dirty="0" smtClean="0">
                <a:solidFill>
                  <a:schemeClr val="accent6"/>
                </a:solidFill>
              </a:rPr>
              <a:t>(</a:t>
            </a:r>
            <a:r>
              <a:rPr lang="mr-IN" dirty="0" err="1" smtClean="0">
                <a:solidFill>
                  <a:schemeClr val="accent6"/>
                </a:solidFill>
              </a:rPr>
              <a:t>result.stat</a:t>
            </a:r>
            <a:r>
              <a:rPr lang="mr-IN" dirty="0" smtClean="0">
                <a:solidFill>
                  <a:schemeClr val="accent6"/>
                </a:solidFill>
              </a:rPr>
              <a:t> === </a:t>
            </a:r>
            <a:r>
              <a:rPr lang="mr-IN" dirty="0">
                <a:solidFill>
                  <a:schemeClr val="accent6"/>
                </a:solidFill>
              </a:rPr>
              <a:t>"</a:t>
            </a:r>
            <a:r>
              <a:rPr lang="mr-IN" dirty="0" err="1">
                <a:solidFill>
                  <a:schemeClr val="accent6"/>
                </a:solidFill>
              </a:rPr>
              <a:t>ok</a:t>
            </a:r>
            <a:r>
              <a:rPr lang="mr-IN" dirty="0">
                <a:solidFill>
                  <a:schemeClr val="accent6"/>
                </a:solidFill>
              </a:rPr>
              <a:t>"</a:t>
            </a:r>
            <a:r>
              <a:rPr lang="mr-IN" dirty="0" smtClean="0">
                <a:solidFill>
                  <a:schemeClr val="accent6"/>
                </a:solidFill>
              </a:rPr>
              <a:t>) {</a:t>
            </a:r>
            <a:r>
              <a:rPr lang="mr-IN" dirty="0" smtClean="0">
                <a:solidFill>
                  <a:schemeClr val="accent4">
                    <a:lumMod val="60000"/>
                    <a:lumOff val="40000"/>
                  </a:schemeClr>
                </a:solidFill>
              </a:rPr>
              <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mr-IN" dirty="0" err="1" smtClean="0">
                <a:solidFill>
                  <a:schemeClr val="accent4">
                    <a:lumMod val="60000"/>
                    <a:lumOff val="40000"/>
                  </a:schemeClr>
                </a:solidFill>
              </a:rPr>
              <a:t>result.photos.photo.forEach</a:t>
            </a:r>
            <a:r>
              <a:rPr lang="mr-IN" dirty="0" smtClean="0">
                <a:solidFill>
                  <a:schemeClr val="accent4">
                    <a:lumMod val="60000"/>
                    <a:lumOff val="40000"/>
                  </a:schemeClr>
                </a:solidFill>
              </a:rPr>
              <a:t>(</a:t>
            </a:r>
            <a:r>
              <a:rPr lang="mr-IN" dirty="0" err="1" smtClean="0">
                <a:solidFill>
                  <a:schemeClr val="accent4">
                    <a:lumMod val="60000"/>
                    <a:lumOff val="40000"/>
                  </a:schemeClr>
                </a:solidFill>
              </a:rPr>
              <a:t>data</a:t>
            </a:r>
            <a:r>
              <a:rPr lang="mr-IN" dirty="0" smtClean="0">
                <a:solidFill>
                  <a:schemeClr val="accent4">
                    <a:lumMod val="60000"/>
                    <a:lumOff val="40000"/>
                  </a:schemeClr>
                </a:solidFill>
              </a:rPr>
              <a:t> =&gt; {</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mr-IN" b="1" dirty="0" err="1">
                <a:solidFill>
                  <a:schemeClr val="accent4">
                    <a:lumMod val="60000"/>
                    <a:lumOff val="40000"/>
                  </a:schemeClr>
                </a:solidFill>
              </a:rPr>
              <a:t>this</a:t>
            </a:r>
            <a:r>
              <a:rPr lang="mr-IN" dirty="0" err="1" smtClean="0">
                <a:solidFill>
                  <a:schemeClr val="accent4">
                    <a:lumMod val="60000"/>
                    <a:lumOff val="40000"/>
                  </a:schemeClr>
                </a:solidFill>
              </a:rPr>
              <a:t>.</a:t>
            </a:r>
            <a:r>
              <a:rPr lang="mr-IN" dirty="0" err="1">
                <a:solidFill>
                  <a:schemeClr val="accent4">
                    <a:lumMod val="60000"/>
                    <a:lumOff val="40000"/>
                  </a:schemeClr>
                </a:solidFill>
              </a:rPr>
              <a:t>urls</a:t>
            </a:r>
            <a:r>
              <a:rPr lang="mr-IN" dirty="0" err="1" smtClean="0">
                <a:solidFill>
                  <a:schemeClr val="accent4">
                    <a:lumMod val="60000"/>
                    <a:lumOff val="40000"/>
                  </a:schemeClr>
                </a:solidFill>
              </a:rPr>
              <a:t>.</a:t>
            </a:r>
            <a:r>
              <a:rPr lang="mr-IN" dirty="0" err="1">
                <a:solidFill>
                  <a:schemeClr val="accent4">
                    <a:lumMod val="60000"/>
                    <a:lumOff val="40000"/>
                  </a:schemeClr>
                </a:solidFill>
              </a:rPr>
              <a:t>push</a:t>
            </a:r>
            <a:r>
              <a:rPr lang="mr-IN" dirty="0" smtClean="0">
                <a:solidFill>
                  <a:schemeClr val="accent4">
                    <a:lumMod val="60000"/>
                    <a:lumOff val="40000"/>
                  </a:schemeClr>
                </a:solidFill>
              </a:rPr>
              <a:t>(</a:t>
            </a:r>
            <a:r>
              <a:rPr lang="mr-IN" dirty="0">
                <a:solidFill>
                  <a:schemeClr val="accent4">
                    <a:lumMod val="60000"/>
                    <a:lumOff val="40000"/>
                  </a:schemeClr>
                </a:solidFill>
              </a:rPr>
              <a:t>`</a:t>
            </a:r>
            <a:r>
              <a:rPr lang="mr-IN" dirty="0" err="1">
                <a:solidFill>
                  <a:schemeClr val="accent4">
                    <a:lumMod val="60000"/>
                    <a:lumOff val="40000"/>
                  </a:schemeClr>
                </a:solidFill>
              </a:rPr>
              <a:t>https</a:t>
            </a:r>
            <a:r>
              <a:rPr lang="mr-IN" dirty="0">
                <a:solidFill>
                  <a:schemeClr val="accent4">
                    <a:lumMod val="60000"/>
                    <a:lumOff val="40000"/>
                  </a:schemeClr>
                </a:solidFill>
              </a:rPr>
              <a:t>://</a:t>
            </a:r>
            <a:r>
              <a:rPr lang="mr-IN" dirty="0" err="1">
                <a:solidFill>
                  <a:schemeClr val="accent4">
                    <a:lumMod val="60000"/>
                    <a:lumOff val="40000"/>
                  </a:schemeClr>
                </a:solidFill>
              </a:rPr>
              <a:t>farm</a:t>
            </a:r>
            <a:r>
              <a:rPr lang="mr-IN" dirty="0" smtClean="0">
                <a:solidFill>
                  <a:schemeClr val="accent4">
                    <a:lumMod val="60000"/>
                    <a:lumOff val="40000"/>
                  </a:schemeClr>
                </a:solidFill>
              </a:rPr>
              <a:t>${</a:t>
            </a:r>
            <a:r>
              <a:rPr lang="mr-IN" dirty="0" err="1" smtClean="0">
                <a:solidFill>
                  <a:schemeClr val="accent4">
                    <a:lumMod val="60000"/>
                    <a:lumOff val="40000"/>
                  </a:schemeClr>
                </a:solidFill>
              </a:rPr>
              <a:t>data.farm</a:t>
            </a:r>
            <a:r>
              <a:rPr lang="mr-IN" dirty="0" smtClean="0">
                <a:solidFill>
                  <a:schemeClr val="accent4">
                    <a:lumMod val="60000"/>
                    <a:lumOff val="40000"/>
                  </a:schemeClr>
                </a:solidFill>
              </a:rPr>
              <a:t>}</a:t>
            </a:r>
            <a:r>
              <a:rPr lang="mr-IN" dirty="0">
                <a:solidFill>
                  <a:schemeClr val="accent4">
                    <a:lumMod val="60000"/>
                    <a:lumOff val="40000"/>
                  </a:schemeClr>
                </a:solidFill>
              </a:rPr>
              <a:t>.</a:t>
            </a:r>
            <a:r>
              <a:rPr lang="mr-IN" dirty="0" err="1">
                <a:solidFill>
                  <a:schemeClr val="accent4">
                    <a:lumMod val="60000"/>
                    <a:lumOff val="40000"/>
                  </a:schemeClr>
                </a:solidFill>
              </a:rPr>
              <a:t>staticflickr.com</a:t>
            </a:r>
            <a:r>
              <a:rPr lang="mr-IN" dirty="0">
                <a:solidFill>
                  <a:schemeClr val="accent4">
                    <a:lumMod val="60000"/>
                    <a:lumOff val="40000"/>
                  </a:schemeClr>
                </a:solidFill>
              </a:rPr>
              <a:t>/</a:t>
            </a:r>
            <a:r>
              <a:rPr lang="mr-IN" dirty="0" smtClean="0">
                <a:solidFill>
                  <a:schemeClr val="accent4">
                    <a:lumMod val="60000"/>
                    <a:lumOff val="40000"/>
                  </a:schemeClr>
                </a:solidFill>
              </a:rPr>
              <a:t>${</a:t>
            </a:r>
            <a:r>
              <a:rPr lang="mr-IN" dirty="0" err="1" smtClean="0">
                <a:solidFill>
                  <a:schemeClr val="accent4">
                    <a:lumMod val="60000"/>
                    <a:lumOff val="40000"/>
                  </a:schemeClr>
                </a:solidFill>
              </a:rPr>
              <a:t>data.</a:t>
            </a:r>
            <a:r>
              <a:rPr lang="mr-IN" dirty="0" err="1">
                <a:solidFill>
                  <a:schemeClr val="accent4">
                    <a:lumMod val="60000"/>
                    <a:lumOff val="40000"/>
                  </a:schemeClr>
                </a:solidFill>
              </a:rPr>
              <a:t>server</a:t>
            </a:r>
            <a:r>
              <a:rPr lang="mr-IN" dirty="0" smtClean="0">
                <a:solidFill>
                  <a:schemeClr val="accent4">
                    <a:lumMod val="60000"/>
                    <a:lumOff val="40000"/>
                  </a:schemeClr>
                </a:solidFill>
              </a:rPr>
              <a:t>}/</a:t>
            </a:r>
            <a:endParaRPr lang="en-US" dirty="0" smtClean="0">
              <a:solidFill>
                <a:schemeClr val="accent4">
                  <a:lumMod val="60000"/>
                  <a:lumOff val="40000"/>
                </a:schemeClr>
              </a:solidFill>
            </a:endParaRPr>
          </a:p>
          <a:p>
            <a:r>
              <a:rPr lang="en-US" dirty="0">
                <a:solidFill>
                  <a:schemeClr val="accent4">
                    <a:lumMod val="60000"/>
                    <a:lumOff val="40000"/>
                  </a:schemeClr>
                </a:solidFill>
              </a:rPr>
              <a:t>	</a:t>
            </a:r>
            <a:r>
              <a:rPr lang="en-US" dirty="0" smtClean="0">
                <a:solidFill>
                  <a:schemeClr val="accent4">
                    <a:lumMod val="60000"/>
                    <a:lumOff val="40000"/>
                  </a:schemeClr>
                </a:solidFill>
              </a:rPr>
              <a:t>				</a:t>
            </a:r>
            <a:r>
              <a:rPr lang="mr-IN" dirty="0" smtClean="0">
                <a:solidFill>
                  <a:schemeClr val="accent4">
                    <a:lumMod val="60000"/>
                    <a:lumOff val="40000"/>
                  </a:schemeClr>
                </a:solidFill>
              </a:rPr>
              <a:t>${</a:t>
            </a:r>
            <a:r>
              <a:rPr lang="mr-IN" dirty="0" err="1" smtClean="0">
                <a:solidFill>
                  <a:schemeClr val="accent4">
                    <a:lumMod val="60000"/>
                    <a:lumOff val="40000"/>
                  </a:schemeClr>
                </a:solidFill>
              </a:rPr>
              <a:t>data.id</a:t>
            </a:r>
            <a:r>
              <a:rPr lang="mr-IN" dirty="0" smtClean="0">
                <a:solidFill>
                  <a:schemeClr val="accent4">
                    <a:lumMod val="60000"/>
                    <a:lumOff val="40000"/>
                  </a:schemeClr>
                </a:solidFill>
              </a:rPr>
              <a:t>}</a:t>
            </a:r>
            <a:r>
              <a:rPr lang="mr-IN" dirty="0">
                <a:solidFill>
                  <a:schemeClr val="accent4">
                    <a:lumMod val="60000"/>
                    <a:lumOff val="40000"/>
                  </a:schemeClr>
                </a:solidFill>
              </a:rPr>
              <a:t>_</a:t>
            </a:r>
            <a:r>
              <a:rPr lang="mr-IN" dirty="0" smtClean="0">
                <a:solidFill>
                  <a:schemeClr val="accent4">
                    <a:lumMod val="60000"/>
                    <a:lumOff val="40000"/>
                  </a:schemeClr>
                </a:solidFill>
              </a:rPr>
              <a:t>${</a:t>
            </a:r>
            <a:r>
              <a:rPr lang="mr-IN" dirty="0" err="1" smtClean="0">
                <a:solidFill>
                  <a:schemeClr val="accent4">
                    <a:lumMod val="60000"/>
                    <a:lumOff val="40000"/>
                  </a:schemeClr>
                </a:solidFill>
              </a:rPr>
              <a:t>data.secret</a:t>
            </a:r>
            <a:r>
              <a:rPr lang="mr-IN" dirty="0" smtClean="0">
                <a:solidFill>
                  <a:schemeClr val="accent4">
                    <a:lumMod val="60000"/>
                    <a:lumOff val="40000"/>
                  </a:schemeClr>
                </a:solidFill>
              </a:rPr>
              <a:t>}</a:t>
            </a:r>
            <a:r>
              <a:rPr lang="mr-IN" dirty="0">
                <a:solidFill>
                  <a:schemeClr val="accent4">
                    <a:lumMod val="60000"/>
                    <a:lumOff val="40000"/>
                  </a:schemeClr>
                </a:solidFill>
              </a:rPr>
              <a:t>.</a:t>
            </a:r>
            <a:r>
              <a:rPr lang="mr-IN" dirty="0" err="1">
                <a:solidFill>
                  <a:schemeClr val="accent4">
                    <a:lumMod val="60000"/>
                    <a:lumOff val="40000"/>
                  </a:schemeClr>
                </a:solidFill>
              </a:rPr>
              <a:t>jpg</a:t>
            </a:r>
            <a:r>
              <a:rPr lang="mr-IN" dirty="0">
                <a:solidFill>
                  <a:schemeClr val="accent4">
                    <a:lumMod val="60000"/>
                    <a:lumOff val="40000"/>
                  </a:schemeClr>
                </a:solidFill>
              </a:rPr>
              <a:t>`</a:t>
            </a:r>
            <a:r>
              <a:rPr lang="mr-IN" dirty="0" smtClean="0">
                <a:solidFill>
                  <a:schemeClr val="accent4">
                    <a:lumMod val="60000"/>
                    <a:lumOff val="40000"/>
                  </a:schemeClr>
                </a:solidFill>
              </a:rPr>
              <a:t>)</a:t>
            </a:r>
            <a:r>
              <a:rPr lang="mr-IN" dirty="0">
                <a:solidFill>
                  <a:schemeClr val="accent4">
                    <a:lumMod val="60000"/>
                    <a:lumOff val="40000"/>
                  </a:schemeClr>
                </a:solidFill>
              </a:rPr>
              <a:t>;</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smtClean="0">
                <a:solidFill>
                  <a:schemeClr val="accent4">
                    <a:lumMod val="60000"/>
                    <a:lumOff val="40000"/>
                  </a:schemeClr>
                </a:solidFill>
              </a:rPr>
              <a:t>})</a:t>
            </a:r>
            <a:r>
              <a:rPr lang="mr-IN" dirty="0">
                <a:solidFill>
                  <a:schemeClr val="accent4">
                    <a:lumMod val="60000"/>
                    <a:lumOff val="40000"/>
                  </a:schemeClr>
                </a:solidFill>
              </a:rPr>
              <a:t>;</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smtClean="0">
                <a:solidFill>
                  <a:schemeClr val="accent6"/>
                </a:solidFill>
              </a:rPr>
              <a:t>}</a:t>
            </a:r>
            <a:r>
              <a:rPr lang="mr-IN" dirty="0" smtClean="0">
                <a:solidFill>
                  <a:schemeClr val="accent4">
                    <a:lumMod val="60000"/>
                    <a:lumOff val="40000"/>
                  </a:schemeClr>
                </a:solidFill>
              </a:rPr>
              <a:t/>
            </a:r>
            <a:br>
              <a:rPr lang="mr-IN" dirty="0" smtClean="0">
                <a:solidFill>
                  <a:schemeClr val="accent4">
                    <a:lumMod val="60000"/>
                    <a:lumOff val="40000"/>
                  </a:schemeClr>
                </a:solidFill>
              </a:rPr>
            </a:br>
            <a:r>
              <a:rPr lang="mr-IN" dirty="0" smtClean="0">
                <a:solidFill>
                  <a:schemeClr val="accent6"/>
                </a:solidFill>
              </a:rPr>
              <a:t>                </a:t>
            </a:r>
            <a:r>
              <a:rPr lang="mr-IN" b="1" dirty="0" err="1">
                <a:solidFill>
                  <a:schemeClr val="accent6"/>
                </a:solidFill>
              </a:rPr>
              <a:t>else</a:t>
            </a:r>
            <a:r>
              <a:rPr lang="mr-IN" b="1" dirty="0">
                <a:solidFill>
                  <a:schemeClr val="accent6"/>
                </a:solidFill>
              </a:rPr>
              <a:t> </a:t>
            </a:r>
            <a:r>
              <a:rPr lang="mr-IN" dirty="0" smtClean="0">
                <a:solidFill>
                  <a:schemeClr val="accent6"/>
                </a:solidFill>
              </a:rPr>
              <a:t>{ </a:t>
            </a:r>
            <a:r>
              <a:rPr lang="mr-IN" b="1" dirty="0" err="1">
                <a:solidFill>
                  <a:schemeClr val="accent6"/>
                </a:solidFill>
              </a:rPr>
              <a:t>this</a:t>
            </a:r>
            <a:r>
              <a:rPr lang="mr-IN" dirty="0" err="1" smtClean="0">
                <a:solidFill>
                  <a:schemeClr val="accent6"/>
                </a:solidFill>
              </a:rPr>
              <a:t>.</a:t>
            </a:r>
            <a:r>
              <a:rPr lang="mr-IN" dirty="0" err="1">
                <a:solidFill>
                  <a:schemeClr val="accent6"/>
                </a:solidFill>
              </a:rPr>
              <a:t>errorMessage</a:t>
            </a:r>
            <a:r>
              <a:rPr lang="mr-IN" dirty="0">
                <a:solidFill>
                  <a:schemeClr val="accent6"/>
                </a:solidFill>
              </a:rPr>
              <a:t> </a:t>
            </a:r>
            <a:r>
              <a:rPr lang="mr-IN" dirty="0" smtClean="0">
                <a:solidFill>
                  <a:schemeClr val="accent6"/>
                </a:solidFill>
              </a:rPr>
              <a:t>= </a:t>
            </a:r>
            <a:r>
              <a:rPr lang="mr-IN" dirty="0" err="1" smtClean="0">
                <a:solidFill>
                  <a:schemeClr val="accent6"/>
                </a:solidFill>
              </a:rPr>
              <a:t>result.message</a:t>
            </a:r>
            <a:r>
              <a:rPr lang="mr-IN" dirty="0">
                <a:solidFill>
                  <a:schemeClr val="accent6"/>
                </a:solidFill>
              </a:rPr>
              <a:t>; </a:t>
            </a:r>
            <a:r>
              <a:rPr lang="mr-IN" dirty="0" smtClean="0">
                <a:solidFill>
                  <a:schemeClr val="accent6"/>
                </a:solidFill>
              </a:rPr>
              <a:t>}</a:t>
            </a:r>
            <a:r>
              <a:rPr lang="mr-IN" dirty="0" smtClean="0">
                <a:solidFill>
                  <a:schemeClr val="accent4">
                    <a:lumMod val="60000"/>
                    <a:lumOff val="40000"/>
                  </a:schemeClr>
                </a:solidFill>
              </a:rPr>
              <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mr-IN" dirty="0">
                <a:solidFill>
                  <a:schemeClr val="accent4">
                    <a:lumMod val="60000"/>
                    <a:lumOff val="40000"/>
                  </a:schemeClr>
                </a:solidFill>
              </a:rPr>
              <a:t>,</a:t>
            </a:r>
            <a:br>
              <a:rPr lang="mr-IN" dirty="0">
                <a:solidFill>
                  <a:schemeClr val="accent4">
                    <a:lumMod val="60000"/>
                    <a:lumOff val="40000"/>
                  </a:schemeClr>
                </a:solidFill>
              </a:rPr>
            </a:br>
            <a:r>
              <a:rPr lang="mr-IN" dirty="0">
                <a:solidFill>
                  <a:schemeClr val="accent4">
                    <a:lumMod val="60000"/>
                    <a:lumOff val="40000"/>
                  </a:schemeClr>
                </a:solidFill>
              </a:rPr>
              <a:t>            </a:t>
            </a:r>
            <a:r>
              <a:rPr lang="mr-IN" dirty="0" err="1" smtClean="0">
                <a:solidFill>
                  <a:schemeClr val="accent4">
                    <a:lumMod val="60000"/>
                    <a:lumOff val="40000"/>
                  </a:schemeClr>
                </a:solidFill>
              </a:rPr>
              <a:t>error</a:t>
            </a:r>
            <a:r>
              <a:rPr lang="mr-IN" dirty="0" smtClean="0">
                <a:solidFill>
                  <a:schemeClr val="accent4">
                    <a:lumMod val="60000"/>
                    <a:lumOff val="40000"/>
                  </a:schemeClr>
                </a:solidFill>
              </a:rPr>
              <a:t> =&gt; </a:t>
            </a:r>
            <a:r>
              <a:rPr lang="mr-IN" b="1" dirty="0" err="1">
                <a:solidFill>
                  <a:schemeClr val="accent4">
                    <a:lumMod val="60000"/>
                    <a:lumOff val="40000"/>
                  </a:schemeClr>
                </a:solidFill>
              </a:rPr>
              <a:t>this</a:t>
            </a:r>
            <a:r>
              <a:rPr lang="mr-IN" dirty="0" err="1" smtClean="0">
                <a:solidFill>
                  <a:schemeClr val="accent4">
                    <a:lumMod val="60000"/>
                    <a:lumOff val="40000"/>
                  </a:schemeClr>
                </a:solidFill>
              </a:rPr>
              <a:t>.</a:t>
            </a:r>
            <a:r>
              <a:rPr lang="mr-IN" dirty="0" err="1">
                <a:solidFill>
                  <a:schemeClr val="accent4">
                    <a:lumMod val="60000"/>
                    <a:lumOff val="40000"/>
                  </a:schemeClr>
                </a:solidFill>
              </a:rPr>
              <a:t>errorMessage</a:t>
            </a:r>
            <a:r>
              <a:rPr lang="mr-IN" dirty="0">
                <a:solidFill>
                  <a:schemeClr val="accent4">
                    <a:lumMod val="60000"/>
                    <a:lumOff val="40000"/>
                  </a:schemeClr>
                </a:solidFill>
              </a:rPr>
              <a:t> </a:t>
            </a:r>
            <a:r>
              <a:rPr lang="mr-IN" dirty="0" smtClean="0">
                <a:solidFill>
                  <a:schemeClr val="accent4">
                    <a:lumMod val="60000"/>
                    <a:lumOff val="40000"/>
                  </a:schemeClr>
                </a:solidFill>
              </a:rPr>
              <a:t>= </a:t>
            </a:r>
            <a:r>
              <a:rPr lang="mr-IN" dirty="0" err="1" smtClean="0">
                <a:solidFill>
                  <a:schemeClr val="accent4">
                    <a:lumMod val="60000"/>
                    <a:lumOff val="40000"/>
                  </a:schemeClr>
                </a:solidFill>
              </a:rPr>
              <a:t>error</a:t>
            </a:r>
            <a:r>
              <a:rPr lang="en-US" dirty="0" smtClean="0">
                <a:solidFill>
                  <a:schemeClr val="accent4">
                    <a:lumMod val="60000"/>
                    <a:lumOff val="40000"/>
                  </a:schemeClr>
                </a:solidFill>
              </a:rPr>
              <a:t>;</a:t>
            </a:r>
            <a:r>
              <a:rPr lang="mr-IN" dirty="0" smtClean="0">
                <a:solidFill>
                  <a:schemeClr val="accent4">
                    <a:lumMod val="60000"/>
                    <a:lumOff val="40000"/>
                  </a:schemeClr>
                </a:solidFill>
              </a:rPr>
              <a:t/>
            </a:r>
            <a:br>
              <a:rPr lang="mr-IN" dirty="0" smtClean="0">
                <a:solidFill>
                  <a:schemeClr val="accent4">
                    <a:lumMod val="60000"/>
                    <a:lumOff val="40000"/>
                  </a:schemeClr>
                </a:solidFill>
              </a:rPr>
            </a:br>
            <a:r>
              <a:rPr lang="mr-IN" dirty="0" smtClean="0">
                <a:solidFill>
                  <a:schemeClr val="accent4">
                    <a:lumMod val="60000"/>
                    <a:lumOff val="40000"/>
                  </a:schemeClr>
                </a:solidFill>
              </a:rPr>
              <a:t>        )</a:t>
            </a:r>
            <a:r>
              <a:rPr lang="mr-IN" dirty="0">
                <a:solidFill>
                  <a:schemeClr val="accent4">
                    <a:lumMod val="60000"/>
                    <a:lumOff val="40000"/>
                  </a:schemeClr>
                </a:solidFill>
              </a:rPr>
              <a:t>;</a:t>
            </a:r>
            <a:br>
              <a:rPr lang="mr-IN" dirty="0">
                <a:solidFill>
                  <a:schemeClr val="accent4">
                    <a:lumMod val="60000"/>
                    <a:lumOff val="40000"/>
                  </a:schemeClr>
                </a:solidFill>
              </a:rPr>
            </a:br>
            <a:r>
              <a:rPr lang="mr-IN" dirty="0" smtClean="0">
                <a:solidFill>
                  <a:schemeClr val="accent4">
                    <a:lumMod val="60000"/>
                    <a:lumOff val="40000"/>
                  </a:schemeClr>
                </a:solidFill>
              </a:rPr>
              <a:t>}</a:t>
            </a:r>
            <a:endParaRPr lang="en-US" dirty="0" smtClean="0">
              <a:solidFill>
                <a:schemeClr val="accent4">
                  <a:lumMod val="60000"/>
                  <a:lumOff val="40000"/>
                </a:schemeClr>
              </a:solidFill>
            </a:endParaRPr>
          </a:p>
        </p:txBody>
      </p:sp>
    </p:spTree>
    <p:extLst>
      <p:ext uri="{BB962C8B-B14F-4D97-AF65-F5344CB8AC3E}">
        <p14:creationId xmlns:p14="http://schemas.microsoft.com/office/powerpoint/2010/main" val="14574252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8299"/>
          </a:xfrm>
        </p:spPr>
        <p:txBody>
          <a:bodyPr/>
          <a:lstStyle/>
          <a:p>
            <a:r>
              <a:rPr lang="en-US" dirty="0" smtClean="0"/>
              <a:t>Directive </a:t>
            </a:r>
            <a:r>
              <a:rPr lang="mr-IN" dirty="0" smtClean="0"/>
              <a:t>–</a:t>
            </a:r>
            <a:r>
              <a:rPr lang="en-US" dirty="0" smtClean="0"/>
              <a:t> </a:t>
            </a:r>
            <a:r>
              <a:rPr lang="en-US" dirty="0" err="1" smtClean="0"/>
              <a:t>ngIf</a:t>
            </a:r>
            <a:endParaRPr lang="en-US" dirty="0"/>
          </a:p>
        </p:txBody>
      </p:sp>
      <p:sp>
        <p:nvSpPr>
          <p:cNvPr id="3" name="Content Placeholder 2"/>
          <p:cNvSpPr>
            <a:spLocks noGrp="1"/>
          </p:cNvSpPr>
          <p:nvPr>
            <p:ph idx="1"/>
          </p:nvPr>
        </p:nvSpPr>
        <p:spPr>
          <a:xfrm>
            <a:off x="838200" y="1271016"/>
            <a:ext cx="10515600" cy="4905947"/>
          </a:xfrm>
        </p:spPr>
        <p:txBody>
          <a:bodyPr>
            <a:normAutofit/>
          </a:bodyPr>
          <a:lstStyle/>
          <a:p>
            <a:r>
              <a:rPr lang="en-US" dirty="0" smtClean="0"/>
              <a:t>We only want to show an </a:t>
            </a:r>
            <a:r>
              <a:rPr lang="en-US" dirty="0" smtClean="0">
                <a:hlinkClick r:id="rId2"/>
              </a:rPr>
              <a:t>alert</a:t>
            </a:r>
            <a:r>
              <a:rPr lang="en-US" dirty="0" smtClean="0"/>
              <a:t> if there is an error:</a:t>
            </a:r>
          </a:p>
          <a:p>
            <a:endParaRPr lang="en-US" dirty="0"/>
          </a:p>
          <a:p>
            <a:endParaRPr lang="en-US" dirty="0" smtClean="0"/>
          </a:p>
          <a:p>
            <a:endParaRPr lang="en-US" dirty="0"/>
          </a:p>
          <a:p>
            <a:endParaRPr lang="en-US" dirty="0" smtClean="0"/>
          </a:p>
          <a:p>
            <a:endParaRPr lang="en-US" dirty="0"/>
          </a:p>
          <a:p>
            <a:endParaRPr lang="en-US" dirty="0" smtClean="0"/>
          </a:p>
          <a:p>
            <a:r>
              <a:rPr lang="en-US" dirty="0" smtClean="0"/>
              <a:t>We can test that the error message shows by putting an invalid API key</a:t>
            </a:r>
          </a:p>
        </p:txBody>
      </p:sp>
      <p:sp>
        <p:nvSpPr>
          <p:cNvPr id="5" name="Slide Number Placeholder 4"/>
          <p:cNvSpPr>
            <a:spLocks noGrp="1"/>
          </p:cNvSpPr>
          <p:nvPr>
            <p:ph type="sldNum" sz="quarter" idx="12"/>
          </p:nvPr>
        </p:nvSpPr>
        <p:spPr/>
        <p:txBody>
          <a:bodyPr/>
          <a:lstStyle/>
          <a:p>
            <a:fld id="{B9EFD81A-1442-9E4D-A93D-D8A84410F4F7}" type="slidenum">
              <a:rPr lang="en-US" smtClean="0"/>
              <a:t>19</a:t>
            </a:fld>
            <a:endParaRPr lang="en-US" dirty="0"/>
          </a:p>
        </p:txBody>
      </p:sp>
      <p:sp>
        <p:nvSpPr>
          <p:cNvPr id="7" name="TextBox 6"/>
          <p:cNvSpPr txBox="1"/>
          <p:nvPr/>
        </p:nvSpPr>
        <p:spPr>
          <a:xfrm>
            <a:off x="1167161" y="1832035"/>
            <a:ext cx="10186639" cy="2862322"/>
          </a:xfrm>
          <a:prstGeom prst="rect">
            <a:avLst/>
          </a:prstGeom>
          <a:solidFill>
            <a:schemeClr val="tx1">
              <a:lumMod val="85000"/>
              <a:lumOff val="15000"/>
            </a:schemeClr>
          </a:solidFill>
        </p:spPr>
        <p:txBody>
          <a:bodyPr wrap="square" rtlCol="0">
            <a:spAutoFit/>
          </a:bodyPr>
          <a:lstStyle/>
          <a:p>
            <a:r>
              <a:rPr lang="en-US" dirty="0">
                <a:solidFill>
                  <a:schemeClr val="accent6"/>
                </a:solidFill>
              </a:rPr>
              <a:t>&lt;div class="alert alert-danger" </a:t>
            </a:r>
            <a:r>
              <a:rPr lang="en-US" dirty="0">
                <a:solidFill>
                  <a:srgbClr val="C00000"/>
                </a:solidFill>
              </a:rPr>
              <a:t>*</a:t>
            </a:r>
            <a:r>
              <a:rPr lang="en-US" dirty="0" err="1">
                <a:solidFill>
                  <a:srgbClr val="C00000"/>
                </a:solidFill>
              </a:rPr>
              <a:t>ngIf</a:t>
            </a:r>
            <a:r>
              <a:rPr lang="en-US" dirty="0">
                <a:solidFill>
                  <a:srgbClr val="C00000"/>
                </a:solidFill>
              </a:rPr>
              <a:t>="</a:t>
            </a:r>
            <a:r>
              <a:rPr lang="en-US" dirty="0" err="1">
                <a:solidFill>
                  <a:srgbClr val="C00000"/>
                </a:solidFill>
              </a:rPr>
              <a:t>errorMessage</a:t>
            </a:r>
            <a:r>
              <a:rPr lang="en-US" dirty="0">
                <a:solidFill>
                  <a:srgbClr val="C00000"/>
                </a:solidFill>
              </a:rPr>
              <a:t>"</a:t>
            </a:r>
            <a:r>
              <a:rPr lang="en-US" dirty="0">
                <a:solidFill>
                  <a:schemeClr val="accent6"/>
                </a:solidFill>
              </a:rPr>
              <a:t>&gt;</a:t>
            </a:r>
            <a:br>
              <a:rPr lang="en-US" dirty="0">
                <a:solidFill>
                  <a:schemeClr val="accent6"/>
                </a:solidFill>
              </a:rPr>
            </a:br>
            <a:r>
              <a:rPr lang="en-US" dirty="0">
                <a:solidFill>
                  <a:schemeClr val="accent6"/>
                </a:solidFill>
              </a:rPr>
              <a:t>    &lt;div class="alert-item"&gt;</a:t>
            </a:r>
            <a:br>
              <a:rPr lang="en-US" dirty="0">
                <a:solidFill>
                  <a:schemeClr val="accent6"/>
                </a:solidFill>
              </a:rPr>
            </a:br>
            <a:r>
              <a:rPr lang="en-US" dirty="0">
                <a:solidFill>
                  <a:schemeClr val="accent6"/>
                </a:solidFill>
              </a:rPr>
              <a:t>            &lt;span class="alert-text"&gt;</a:t>
            </a:r>
            <a:br>
              <a:rPr lang="en-US" dirty="0">
                <a:solidFill>
                  <a:schemeClr val="accent6"/>
                </a:solidFill>
              </a:rPr>
            </a:br>
            <a:r>
              <a:rPr lang="en-US" dirty="0">
                <a:solidFill>
                  <a:schemeClr val="accent6"/>
                </a:solidFill>
              </a:rPr>
              <a:t>                </a:t>
            </a:r>
            <a:r>
              <a:rPr lang="en-US" dirty="0" smtClean="0">
                <a:solidFill>
                  <a:schemeClr val="accent6"/>
                </a:solidFill>
              </a:rPr>
              <a:t>{{</a:t>
            </a:r>
            <a:r>
              <a:rPr lang="en-US" dirty="0" err="1">
                <a:solidFill>
                  <a:schemeClr val="accent6"/>
                </a:solidFill>
              </a:rPr>
              <a:t>errorMessage</a:t>
            </a:r>
            <a:r>
              <a:rPr lang="en-US" dirty="0" smtClean="0">
                <a:solidFill>
                  <a:schemeClr val="accent6"/>
                </a:solidFill>
              </a:rPr>
              <a:t>}}</a:t>
            </a:r>
            <a:br>
              <a:rPr lang="en-US" dirty="0" smtClean="0">
                <a:solidFill>
                  <a:schemeClr val="accent6"/>
                </a:solidFill>
              </a:rPr>
            </a:br>
            <a:r>
              <a:rPr lang="en-US" dirty="0" smtClean="0">
                <a:solidFill>
                  <a:schemeClr val="accent6"/>
                </a:solidFill>
              </a:rPr>
              <a:t>            </a:t>
            </a:r>
            <a:r>
              <a:rPr lang="en-US" dirty="0">
                <a:solidFill>
                  <a:schemeClr val="accent6"/>
                </a:solidFill>
              </a:rPr>
              <a:t>&lt;/span&gt;</a:t>
            </a:r>
            <a:br>
              <a:rPr lang="en-US" dirty="0">
                <a:solidFill>
                  <a:schemeClr val="accent6"/>
                </a:solidFill>
              </a:rPr>
            </a:br>
            <a:r>
              <a:rPr lang="en-US" dirty="0">
                <a:solidFill>
                  <a:schemeClr val="accent6"/>
                </a:solidFill>
              </a:rPr>
              <a:t>    &lt;/div&gt;</a:t>
            </a:r>
            <a:br>
              <a:rPr lang="en-US" dirty="0">
                <a:solidFill>
                  <a:schemeClr val="accent6"/>
                </a:solidFill>
              </a:rPr>
            </a:br>
            <a:r>
              <a:rPr lang="en-US" dirty="0">
                <a:solidFill>
                  <a:schemeClr val="accent6"/>
                </a:solidFill>
              </a:rPr>
              <a:t>&lt;/div&gt;</a:t>
            </a:r>
            <a:r>
              <a:rPr lang="en-US" dirty="0">
                <a:solidFill>
                  <a:schemeClr val="accent4"/>
                </a:solidFill>
              </a:rPr>
              <a:t/>
            </a:r>
            <a:br>
              <a:rPr lang="en-US" dirty="0">
                <a:solidFill>
                  <a:schemeClr val="accent4"/>
                </a:solidFill>
              </a:rPr>
            </a:br>
            <a:r>
              <a:rPr lang="en-US" dirty="0">
                <a:solidFill>
                  <a:schemeClr val="accent4"/>
                </a:solidFill>
              </a:rPr>
              <a:t>&lt;div class="row</a:t>
            </a:r>
            <a:r>
              <a:rPr lang="en-US" dirty="0" smtClean="0">
                <a:solidFill>
                  <a:schemeClr val="accent4"/>
                </a:solidFill>
              </a:rPr>
              <a:t>"&gt;    </a:t>
            </a:r>
            <a:br>
              <a:rPr lang="en-US" dirty="0" smtClean="0">
                <a:solidFill>
                  <a:schemeClr val="accent4"/>
                </a:solidFill>
              </a:rPr>
            </a:br>
            <a:r>
              <a:rPr lang="en-US" dirty="0" smtClean="0">
                <a:solidFill>
                  <a:schemeClr val="accent4"/>
                </a:solidFill>
              </a:rPr>
              <a:t>   </a:t>
            </a:r>
            <a:r>
              <a:rPr lang="mr-IN" dirty="0" smtClean="0">
                <a:solidFill>
                  <a:schemeClr val="accent4"/>
                </a:solidFill>
              </a:rPr>
              <a:t>…</a:t>
            </a:r>
            <a:r>
              <a:rPr lang="en-US" dirty="0">
                <a:solidFill>
                  <a:schemeClr val="accent4"/>
                </a:solidFill>
              </a:rPr>
              <a:t/>
            </a:r>
            <a:br>
              <a:rPr lang="en-US" dirty="0">
                <a:solidFill>
                  <a:schemeClr val="accent4"/>
                </a:solidFill>
              </a:rPr>
            </a:br>
            <a:r>
              <a:rPr lang="en-US" dirty="0">
                <a:solidFill>
                  <a:schemeClr val="accent4"/>
                </a:solidFill>
              </a:rPr>
              <a:t>&lt;/div&gt;</a:t>
            </a:r>
            <a:endParaRPr lang="en-US" dirty="0" smtClean="0">
              <a:solidFill>
                <a:schemeClr val="accent4"/>
              </a:solidFill>
            </a:endParaRPr>
          </a:p>
        </p:txBody>
      </p:sp>
    </p:spTree>
    <p:extLst>
      <p:ext uri="{BB962C8B-B14F-4D97-AF65-F5344CB8AC3E}">
        <p14:creationId xmlns:p14="http://schemas.microsoft.com/office/powerpoint/2010/main" val="8114272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with Clarity</a:t>
            </a:r>
            <a:endParaRPr lang="en-US" dirty="0"/>
          </a:p>
        </p:txBody>
      </p:sp>
      <p:sp>
        <p:nvSpPr>
          <p:cNvPr id="3" name="Text Placeholder 2"/>
          <p:cNvSpPr>
            <a:spLocks noGrp="1"/>
          </p:cNvSpPr>
          <p:nvPr>
            <p:ph type="body" idx="1"/>
          </p:nvPr>
        </p:nvSpPr>
        <p:spPr/>
        <p:txBody>
          <a:bodyPr/>
          <a:lstStyle/>
          <a:p>
            <a:r>
              <a:rPr lang="en-US" dirty="0" smtClean="0"/>
              <a:t>Angular</a:t>
            </a:r>
            <a:endParaRPr lang="en-US" dirty="0"/>
          </a:p>
        </p:txBody>
      </p:sp>
      <p:sp>
        <p:nvSpPr>
          <p:cNvPr id="4" name="Content Placeholder 3"/>
          <p:cNvSpPr>
            <a:spLocks noGrp="1"/>
          </p:cNvSpPr>
          <p:nvPr>
            <p:ph sz="half" idx="2"/>
          </p:nvPr>
        </p:nvSpPr>
        <p:spPr/>
        <p:txBody>
          <a:bodyPr/>
          <a:lstStyle/>
          <a:p>
            <a:r>
              <a:rPr lang="en-US" dirty="0" smtClean="0"/>
              <a:t>Front-end web application platform</a:t>
            </a:r>
          </a:p>
          <a:p>
            <a:r>
              <a:rPr lang="en-US" dirty="0" err="1" smtClean="0"/>
              <a:t>TypeScript</a:t>
            </a:r>
            <a:r>
              <a:rPr lang="en-US" dirty="0" smtClean="0"/>
              <a:t>-based</a:t>
            </a:r>
          </a:p>
          <a:p>
            <a:r>
              <a:rPr lang="en-US" dirty="0" smtClean="0"/>
              <a:t>Open-sourced by Google</a:t>
            </a:r>
          </a:p>
          <a:p>
            <a:r>
              <a:rPr lang="en-US" dirty="0" smtClean="0">
                <a:hlinkClick r:id="rId2"/>
              </a:rPr>
              <a:t>http://angular.io</a:t>
            </a:r>
            <a:endParaRPr lang="en-US" dirty="0" smtClean="0"/>
          </a:p>
        </p:txBody>
      </p:sp>
      <p:sp>
        <p:nvSpPr>
          <p:cNvPr id="5" name="Text Placeholder 4"/>
          <p:cNvSpPr>
            <a:spLocks noGrp="1"/>
          </p:cNvSpPr>
          <p:nvPr>
            <p:ph type="body" sz="quarter" idx="3"/>
          </p:nvPr>
        </p:nvSpPr>
        <p:spPr/>
        <p:txBody>
          <a:bodyPr/>
          <a:lstStyle/>
          <a:p>
            <a:r>
              <a:rPr lang="en-US" dirty="0" smtClean="0"/>
              <a:t>Clarity</a:t>
            </a:r>
            <a:endParaRPr lang="en-US" dirty="0"/>
          </a:p>
        </p:txBody>
      </p:sp>
      <p:sp>
        <p:nvSpPr>
          <p:cNvPr id="6" name="Content Placeholder 5"/>
          <p:cNvSpPr>
            <a:spLocks noGrp="1"/>
          </p:cNvSpPr>
          <p:nvPr>
            <p:ph sz="quarter" idx="4"/>
          </p:nvPr>
        </p:nvSpPr>
        <p:spPr/>
        <p:txBody>
          <a:bodyPr/>
          <a:lstStyle/>
          <a:p>
            <a:r>
              <a:rPr lang="en-US" dirty="0" smtClean="0"/>
              <a:t>UX guidelines</a:t>
            </a:r>
          </a:p>
          <a:p>
            <a:r>
              <a:rPr lang="en-US" dirty="0" smtClean="0"/>
              <a:t>HTML/CSS framework</a:t>
            </a:r>
          </a:p>
          <a:p>
            <a:r>
              <a:rPr lang="en-US" dirty="0" smtClean="0"/>
              <a:t>Angular components</a:t>
            </a:r>
          </a:p>
          <a:p>
            <a:r>
              <a:rPr lang="en-US" dirty="0" smtClean="0"/>
              <a:t>Open-sourced by VMware</a:t>
            </a:r>
          </a:p>
          <a:p>
            <a:r>
              <a:rPr lang="en-US" dirty="0" smtClean="0">
                <a:hlinkClick r:id="rId3"/>
              </a:rPr>
              <a:t>http://clarity.design</a:t>
            </a:r>
            <a:endParaRPr lang="en-US" dirty="0" smtClean="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4281" y="1690688"/>
            <a:ext cx="840620" cy="84062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84573" y="1749615"/>
            <a:ext cx="970815" cy="722766"/>
          </a:xfrm>
          <a:prstGeom prst="rect">
            <a:avLst/>
          </a:prstGeom>
        </p:spPr>
      </p:pic>
      <p:sp>
        <p:nvSpPr>
          <p:cNvPr id="10" name="Slide Number Placeholder 9"/>
          <p:cNvSpPr>
            <a:spLocks noGrp="1"/>
          </p:cNvSpPr>
          <p:nvPr>
            <p:ph type="sldNum" sz="quarter" idx="12"/>
          </p:nvPr>
        </p:nvSpPr>
        <p:spPr/>
        <p:txBody>
          <a:bodyPr/>
          <a:lstStyle/>
          <a:p>
            <a:fld id="{B9EFD81A-1442-9E4D-A93D-D8A84410F4F7}" type="slidenum">
              <a:rPr lang="en-US" smtClean="0"/>
              <a:t>2</a:t>
            </a:fld>
            <a:endParaRPr lang="en-US"/>
          </a:p>
        </p:txBody>
      </p:sp>
    </p:spTree>
    <p:extLst>
      <p:ext uri="{BB962C8B-B14F-4D97-AF65-F5344CB8AC3E}">
        <p14:creationId xmlns:p14="http://schemas.microsoft.com/office/powerpoint/2010/main" val="7691469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48780"/>
          </a:xfrm>
        </p:spPr>
        <p:txBody>
          <a:bodyPr/>
          <a:lstStyle/>
          <a:p>
            <a:r>
              <a:rPr lang="en-US" dirty="0" smtClean="0"/>
              <a:t>Writing a component </a:t>
            </a:r>
            <a:r>
              <a:rPr lang="mr-IN" dirty="0" smtClean="0"/>
              <a:t>–</a:t>
            </a:r>
            <a:r>
              <a:rPr lang="en-US" dirty="0" smtClean="0"/>
              <a:t> data binding</a:t>
            </a:r>
            <a:endParaRPr lang="en-US" dirty="0"/>
          </a:p>
        </p:txBody>
      </p:sp>
      <p:sp>
        <p:nvSpPr>
          <p:cNvPr id="3" name="Content Placeholder 2"/>
          <p:cNvSpPr>
            <a:spLocks noGrp="1"/>
          </p:cNvSpPr>
          <p:nvPr>
            <p:ph idx="1"/>
          </p:nvPr>
        </p:nvSpPr>
        <p:spPr>
          <a:xfrm>
            <a:off x="838200" y="1197033"/>
            <a:ext cx="10515600" cy="4979930"/>
          </a:xfrm>
        </p:spPr>
        <p:txBody>
          <a:bodyPr>
            <a:normAutofit/>
          </a:bodyPr>
          <a:lstStyle/>
          <a:p>
            <a:r>
              <a:rPr lang="en-US" dirty="0" smtClean="0"/>
              <a:t>Let’s put an input field in the component for search</a:t>
            </a:r>
          </a:p>
          <a:p>
            <a:endParaRPr lang="en-US" dirty="0"/>
          </a:p>
          <a:p>
            <a:endParaRPr lang="en-US" dirty="0" smtClean="0"/>
          </a:p>
          <a:p>
            <a:endParaRPr lang="en-US" dirty="0"/>
          </a:p>
          <a:p>
            <a:endParaRPr lang="en-US" dirty="0" smtClean="0"/>
          </a:p>
          <a:p>
            <a:r>
              <a:rPr lang="en-US" dirty="0" smtClean="0"/>
              <a:t>Data flow in Angular:</a:t>
            </a:r>
            <a:endParaRPr lang="en-US" dirty="0"/>
          </a:p>
          <a:p>
            <a:pPr marL="0" indent="0">
              <a:buNone/>
            </a:pPr>
            <a:endParaRPr lang="en-US" dirty="0" smtClean="0"/>
          </a:p>
        </p:txBody>
      </p:sp>
      <p:sp>
        <p:nvSpPr>
          <p:cNvPr id="5" name="Slide Number Placeholder 4"/>
          <p:cNvSpPr>
            <a:spLocks noGrp="1"/>
          </p:cNvSpPr>
          <p:nvPr>
            <p:ph type="sldNum" sz="quarter" idx="12"/>
          </p:nvPr>
        </p:nvSpPr>
        <p:spPr/>
        <p:txBody>
          <a:bodyPr/>
          <a:lstStyle/>
          <a:p>
            <a:fld id="{B9EFD81A-1442-9E4D-A93D-D8A84410F4F7}" type="slidenum">
              <a:rPr lang="en-US" smtClean="0"/>
              <a:t>20</a:t>
            </a:fld>
            <a:endParaRPr lang="en-US" dirty="0"/>
          </a:p>
        </p:txBody>
      </p:sp>
      <p:sp>
        <p:nvSpPr>
          <p:cNvPr id="7" name="TextBox 6"/>
          <p:cNvSpPr txBox="1"/>
          <p:nvPr/>
        </p:nvSpPr>
        <p:spPr>
          <a:xfrm>
            <a:off x="1167159" y="1655673"/>
            <a:ext cx="10186639" cy="2031325"/>
          </a:xfrm>
          <a:prstGeom prst="rect">
            <a:avLst/>
          </a:prstGeom>
          <a:solidFill>
            <a:schemeClr val="tx1">
              <a:lumMod val="85000"/>
              <a:lumOff val="15000"/>
            </a:schemeClr>
          </a:solidFill>
        </p:spPr>
        <p:txBody>
          <a:bodyPr wrap="square" rtlCol="0">
            <a:spAutoFit/>
          </a:bodyPr>
          <a:lstStyle/>
          <a:p>
            <a:r>
              <a:rPr lang="en-US" dirty="0">
                <a:solidFill>
                  <a:schemeClr val="accent6"/>
                </a:solidFill>
              </a:rPr>
              <a:t>&lt;form&gt;</a:t>
            </a:r>
            <a:br>
              <a:rPr lang="en-US" dirty="0">
                <a:solidFill>
                  <a:schemeClr val="accent6"/>
                </a:solidFill>
              </a:rPr>
            </a:br>
            <a:r>
              <a:rPr lang="en-US" dirty="0">
                <a:solidFill>
                  <a:schemeClr val="accent6"/>
                </a:solidFill>
              </a:rPr>
              <a:t>    &lt;input type="text" placeholder="Search" </a:t>
            </a:r>
            <a:r>
              <a:rPr lang="en-US" dirty="0" smtClean="0">
                <a:solidFill>
                  <a:srgbClr val="C00000"/>
                </a:solidFill>
              </a:rPr>
              <a:t>#query</a:t>
            </a:r>
            <a:r>
              <a:rPr lang="en-US" dirty="0" smtClean="0">
                <a:solidFill>
                  <a:schemeClr val="accent6"/>
                </a:solidFill>
              </a:rPr>
              <a:t>&gt;</a:t>
            </a:r>
            <a:r>
              <a:rPr lang="en-US" dirty="0">
                <a:solidFill>
                  <a:schemeClr val="accent6"/>
                </a:solidFill>
              </a:rPr>
              <a:t/>
            </a:r>
            <a:br>
              <a:rPr lang="en-US" dirty="0">
                <a:solidFill>
                  <a:schemeClr val="accent6"/>
                </a:solidFill>
              </a:rPr>
            </a:br>
            <a:r>
              <a:rPr lang="en-US" dirty="0">
                <a:solidFill>
                  <a:schemeClr val="accent6"/>
                </a:solidFill>
              </a:rPr>
              <a:t>    &lt;button type="submit" class="</a:t>
            </a:r>
            <a:r>
              <a:rPr lang="en-US" dirty="0" err="1">
                <a:solidFill>
                  <a:schemeClr val="accent6"/>
                </a:solidFill>
              </a:rPr>
              <a:t>btn</a:t>
            </a:r>
            <a:r>
              <a:rPr lang="en-US" dirty="0">
                <a:solidFill>
                  <a:schemeClr val="accent6"/>
                </a:solidFill>
              </a:rPr>
              <a:t> </a:t>
            </a:r>
            <a:r>
              <a:rPr lang="en-US" dirty="0" err="1">
                <a:solidFill>
                  <a:schemeClr val="accent6"/>
                </a:solidFill>
              </a:rPr>
              <a:t>btn</a:t>
            </a:r>
            <a:r>
              <a:rPr lang="en-US" dirty="0">
                <a:solidFill>
                  <a:schemeClr val="accent6"/>
                </a:solidFill>
              </a:rPr>
              <a:t>-primary" </a:t>
            </a:r>
            <a:r>
              <a:rPr lang="en-US" dirty="0">
                <a:solidFill>
                  <a:srgbClr val="C00000"/>
                </a:solidFill>
              </a:rPr>
              <a:t>(click)="</a:t>
            </a:r>
            <a:r>
              <a:rPr lang="en-US" dirty="0" err="1" smtClean="0">
                <a:solidFill>
                  <a:srgbClr val="C00000"/>
                </a:solidFill>
              </a:rPr>
              <a:t>onClick</a:t>
            </a:r>
            <a:r>
              <a:rPr lang="en-US" dirty="0" smtClean="0">
                <a:solidFill>
                  <a:srgbClr val="C00000"/>
                </a:solidFill>
              </a:rPr>
              <a:t>(</a:t>
            </a:r>
            <a:r>
              <a:rPr lang="en-US" dirty="0" err="1" smtClean="0">
                <a:solidFill>
                  <a:srgbClr val="C00000"/>
                </a:solidFill>
              </a:rPr>
              <a:t>query.value</a:t>
            </a:r>
            <a:r>
              <a:rPr lang="en-US" dirty="0" smtClean="0">
                <a:solidFill>
                  <a:srgbClr val="C00000"/>
                </a:solidFill>
              </a:rPr>
              <a:t>)</a:t>
            </a:r>
            <a:r>
              <a:rPr lang="en-US" dirty="0" smtClean="0">
                <a:solidFill>
                  <a:schemeClr val="accent6"/>
                </a:solidFill>
              </a:rPr>
              <a:t>"&gt;Search</a:t>
            </a:r>
            <a:r>
              <a:rPr lang="en-US" dirty="0">
                <a:solidFill>
                  <a:schemeClr val="accent6"/>
                </a:solidFill>
              </a:rPr>
              <a:t>&lt;/button&gt;</a:t>
            </a:r>
            <a:br>
              <a:rPr lang="en-US" dirty="0">
                <a:solidFill>
                  <a:schemeClr val="accent6"/>
                </a:solidFill>
              </a:rPr>
            </a:br>
            <a:r>
              <a:rPr lang="en-US" dirty="0">
                <a:solidFill>
                  <a:schemeClr val="accent6"/>
                </a:solidFill>
              </a:rPr>
              <a:t>&lt;/form&gt;</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&lt;div class="row"&gt;</a:t>
            </a:r>
            <a:br>
              <a:rPr lang="en-US" dirty="0">
                <a:solidFill>
                  <a:schemeClr val="accent4">
                    <a:lumMod val="60000"/>
                    <a:lumOff val="40000"/>
                  </a:schemeClr>
                </a:solidFill>
              </a:rPr>
            </a:br>
            <a:r>
              <a:rPr lang="en-US" dirty="0" smtClean="0">
                <a:solidFill>
                  <a:schemeClr val="accent4">
                    <a:lumMod val="60000"/>
                    <a:lumOff val="40000"/>
                  </a:schemeClr>
                </a:solidFill>
              </a:rPr>
              <a:t>   ...</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&lt;/div&gt;</a:t>
            </a:r>
            <a:endParaRPr lang="en-US" dirty="0" smtClean="0">
              <a:solidFill>
                <a:schemeClr val="accent4">
                  <a:lumMod val="60000"/>
                  <a:lumOff val="40000"/>
                </a:schemeClr>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965629058"/>
              </p:ext>
            </p:extLst>
          </p:nvPr>
        </p:nvGraphicFramePr>
        <p:xfrm>
          <a:off x="1167158" y="4190300"/>
          <a:ext cx="10186640" cy="1483360"/>
        </p:xfrm>
        <a:graphic>
          <a:graphicData uri="http://schemas.openxmlformats.org/drawingml/2006/table">
            <a:tbl>
              <a:tblPr firstRow="1" bandRow="1">
                <a:tableStyleId>{5C22544A-7EE6-4342-B048-85BDC9FD1C3A}</a:tableStyleId>
              </a:tblPr>
              <a:tblGrid>
                <a:gridCol w="5093320"/>
                <a:gridCol w="5093320"/>
              </a:tblGrid>
              <a:tr h="370840">
                <a:tc>
                  <a:txBody>
                    <a:bodyPr/>
                    <a:lstStyle/>
                    <a:p>
                      <a:r>
                        <a:rPr lang="en-US" dirty="0" smtClean="0"/>
                        <a:t>Data direction</a:t>
                      </a:r>
                      <a:endParaRPr lang="en-US" dirty="0"/>
                    </a:p>
                  </a:txBody>
                  <a:tcPr/>
                </a:tc>
                <a:tc>
                  <a:txBody>
                    <a:bodyPr/>
                    <a:lstStyle/>
                    <a:p>
                      <a:r>
                        <a:rPr lang="en-US" dirty="0" smtClean="0"/>
                        <a:t>Syntax</a:t>
                      </a:r>
                      <a:endParaRPr lang="en-US" dirty="0"/>
                    </a:p>
                  </a:txBody>
                  <a:tcPr/>
                </a:tc>
              </a:tr>
              <a:tr h="370840">
                <a:tc>
                  <a:txBody>
                    <a:bodyPr/>
                    <a:lstStyle/>
                    <a:p>
                      <a:r>
                        <a:rPr lang="en-US" dirty="0" smtClean="0"/>
                        <a:t>data source to view target</a:t>
                      </a:r>
                      <a:endParaRPr lang="en-US" dirty="0"/>
                    </a:p>
                  </a:txBody>
                  <a:tcPr/>
                </a:tc>
                <a:tc>
                  <a:txBody>
                    <a:bodyPr/>
                    <a:lstStyle/>
                    <a:p>
                      <a:r>
                        <a:rPr lang="en-US" dirty="0" smtClean="0"/>
                        <a:t>{{expression}} or [target]=“expression”</a:t>
                      </a:r>
                      <a:endParaRPr lang="en-US" dirty="0"/>
                    </a:p>
                  </a:txBody>
                  <a:tcPr/>
                </a:tc>
              </a:tr>
              <a:tr h="370840">
                <a:tc>
                  <a:txBody>
                    <a:bodyPr/>
                    <a:lstStyle/>
                    <a:p>
                      <a:r>
                        <a:rPr lang="en-US" dirty="0" smtClean="0"/>
                        <a:t>view target to data source</a:t>
                      </a:r>
                      <a:endParaRPr lang="en-US" dirty="0"/>
                    </a:p>
                  </a:txBody>
                  <a:tcPr/>
                </a:tc>
                <a:tc>
                  <a:txBody>
                    <a:bodyPr/>
                    <a:lstStyle/>
                    <a:p>
                      <a:r>
                        <a:rPr lang="en-US" dirty="0" smtClean="0"/>
                        <a:t>(target)=“statement”</a:t>
                      </a:r>
                      <a:endParaRPr lang="en-US" dirty="0"/>
                    </a:p>
                  </a:txBody>
                  <a:tcPr/>
                </a:tc>
              </a:tr>
              <a:tr h="370840">
                <a:tc>
                  <a:txBody>
                    <a:bodyPr/>
                    <a:lstStyle/>
                    <a:p>
                      <a:r>
                        <a:rPr lang="en-US" dirty="0" smtClean="0"/>
                        <a:t>two-way</a:t>
                      </a:r>
                      <a:endParaRPr lang="en-US" dirty="0"/>
                    </a:p>
                  </a:txBody>
                  <a:tcPr/>
                </a:tc>
                <a:tc>
                  <a:txBody>
                    <a:bodyPr/>
                    <a:lstStyle/>
                    <a:p>
                      <a:r>
                        <a:rPr lang="en-US" dirty="0" smtClean="0"/>
                        <a:t>[(target)]=“expression”</a:t>
                      </a:r>
                      <a:endParaRPr lang="en-US" dirty="0"/>
                    </a:p>
                  </a:txBody>
                  <a:tcPr/>
                </a:tc>
              </a:tr>
            </a:tbl>
          </a:graphicData>
        </a:graphic>
      </p:graphicFrame>
    </p:spTree>
    <p:extLst>
      <p:ext uri="{BB962C8B-B14F-4D97-AF65-F5344CB8AC3E}">
        <p14:creationId xmlns:p14="http://schemas.microsoft.com/office/powerpoint/2010/main" val="142252621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 component</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We move the functionality of retrieving photo data to a function</a:t>
            </a:r>
          </a:p>
        </p:txBody>
      </p:sp>
      <p:sp>
        <p:nvSpPr>
          <p:cNvPr id="5" name="Slide Number Placeholder 4"/>
          <p:cNvSpPr>
            <a:spLocks noGrp="1"/>
          </p:cNvSpPr>
          <p:nvPr>
            <p:ph type="sldNum" sz="quarter" idx="12"/>
          </p:nvPr>
        </p:nvSpPr>
        <p:spPr/>
        <p:txBody>
          <a:bodyPr/>
          <a:lstStyle/>
          <a:p>
            <a:fld id="{B9EFD81A-1442-9E4D-A93D-D8A84410F4F7}" type="slidenum">
              <a:rPr lang="en-US" smtClean="0"/>
              <a:t>21</a:t>
            </a:fld>
            <a:endParaRPr lang="en-US" dirty="0"/>
          </a:p>
        </p:txBody>
      </p:sp>
      <p:sp>
        <p:nvSpPr>
          <p:cNvPr id="7" name="TextBox 6"/>
          <p:cNvSpPr txBox="1"/>
          <p:nvPr/>
        </p:nvSpPr>
        <p:spPr>
          <a:xfrm>
            <a:off x="1167161" y="2274849"/>
            <a:ext cx="10186639" cy="3693319"/>
          </a:xfrm>
          <a:prstGeom prst="rect">
            <a:avLst/>
          </a:prstGeom>
          <a:solidFill>
            <a:schemeClr val="tx1">
              <a:lumMod val="85000"/>
              <a:lumOff val="15000"/>
            </a:schemeClr>
          </a:solidFill>
        </p:spPr>
        <p:txBody>
          <a:bodyPr wrap="square" rtlCol="0">
            <a:spAutoFit/>
          </a:bodyPr>
          <a:lstStyle/>
          <a:p>
            <a:r>
              <a:rPr lang="en-US" b="1" dirty="0">
                <a:solidFill>
                  <a:schemeClr val="accent4">
                    <a:lumMod val="60000"/>
                    <a:lumOff val="40000"/>
                  </a:schemeClr>
                </a:solidFill>
              </a:rPr>
              <a:t>export class </a:t>
            </a:r>
            <a:r>
              <a:rPr lang="en-US" dirty="0" err="1" smtClean="0">
                <a:solidFill>
                  <a:schemeClr val="accent4">
                    <a:lumMod val="60000"/>
                    <a:lumOff val="40000"/>
                  </a:schemeClr>
                </a:solidFill>
              </a:rPr>
              <a:t>HomeComponent</a:t>
            </a:r>
            <a:r>
              <a:rPr lang="en-US" dirty="0" smtClean="0">
                <a:solidFill>
                  <a:schemeClr val="accent4">
                    <a:lumMod val="60000"/>
                    <a:lumOff val="40000"/>
                  </a:schemeClr>
                </a:solidFill>
              </a:rPr>
              <a:t> {</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t>
            </a:r>
            <a:r>
              <a:rPr lang="en-US" b="1" dirty="0">
                <a:solidFill>
                  <a:schemeClr val="accent4">
                    <a:lumMod val="60000"/>
                    <a:lumOff val="40000"/>
                  </a:schemeClr>
                </a:solidFill>
              </a:rPr>
              <a:t>constructor</a:t>
            </a:r>
            <a:r>
              <a:rPr lang="en-US" dirty="0" smtClean="0">
                <a:solidFill>
                  <a:schemeClr val="accent4">
                    <a:lumMod val="60000"/>
                    <a:lumOff val="40000"/>
                  </a:schemeClr>
                </a:solidFill>
              </a:rPr>
              <a:t>(</a:t>
            </a:r>
            <a:r>
              <a:rPr lang="en-US" b="1" dirty="0">
                <a:solidFill>
                  <a:schemeClr val="accent4">
                    <a:lumMod val="60000"/>
                    <a:lumOff val="40000"/>
                  </a:schemeClr>
                </a:solidFill>
              </a:rPr>
              <a:t>private </a:t>
            </a:r>
            <a:r>
              <a:rPr lang="en-US" dirty="0" err="1" smtClean="0">
                <a:solidFill>
                  <a:schemeClr val="accent4">
                    <a:lumMod val="60000"/>
                    <a:lumOff val="40000"/>
                  </a:schemeClr>
                </a:solidFill>
              </a:rPr>
              <a:t>photoService</a:t>
            </a:r>
            <a:r>
              <a:rPr lang="en-US" dirty="0" smtClean="0">
                <a:solidFill>
                  <a:schemeClr val="accent4">
                    <a:lumMod val="60000"/>
                    <a:lumOff val="40000"/>
                  </a:schemeClr>
                </a:solidFill>
              </a:rPr>
              <a:t>: </a:t>
            </a:r>
            <a:r>
              <a:rPr lang="en-US" dirty="0" err="1" smtClean="0">
                <a:solidFill>
                  <a:schemeClr val="accent4">
                    <a:lumMod val="60000"/>
                    <a:lumOff val="40000"/>
                  </a:schemeClr>
                </a:solidFill>
              </a:rPr>
              <a:t>PhotoService</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
            </a:r>
            <a:br>
              <a:rPr lang="en-US" dirty="0" smtClean="0">
                <a:solidFill>
                  <a:schemeClr val="accent4">
                    <a:lumMod val="60000"/>
                    <a:lumOff val="40000"/>
                  </a:schemeClr>
                </a:solidFill>
              </a:rPr>
            </a:br>
            <a:r>
              <a:rPr lang="en-US" dirty="0" smtClean="0">
                <a:solidFill>
                  <a:schemeClr val="accent6"/>
                </a:solidFill>
              </a:rPr>
              <a:t>    </a:t>
            </a:r>
            <a:r>
              <a:rPr lang="en-US" dirty="0" err="1" smtClean="0">
                <a:solidFill>
                  <a:schemeClr val="accent6"/>
                </a:solidFill>
              </a:rPr>
              <a:t>onClick</a:t>
            </a:r>
            <a:r>
              <a:rPr lang="en-US" dirty="0" smtClean="0">
                <a:solidFill>
                  <a:schemeClr val="accent6"/>
                </a:solidFill>
              </a:rPr>
              <a:t>(query: string) {</a:t>
            </a:r>
            <a:br>
              <a:rPr lang="en-US" dirty="0" smtClean="0">
                <a:solidFill>
                  <a:schemeClr val="accent6"/>
                </a:solidFill>
              </a:rPr>
            </a:br>
            <a:r>
              <a:rPr lang="en-US" dirty="0" smtClean="0">
                <a:solidFill>
                  <a:schemeClr val="accent6"/>
                </a:solidFill>
              </a:rPr>
              <a:t>        </a:t>
            </a:r>
            <a:r>
              <a:rPr lang="en-US" b="1" dirty="0" err="1">
                <a:solidFill>
                  <a:schemeClr val="accent6"/>
                </a:solidFill>
              </a:rPr>
              <a:t>this</a:t>
            </a:r>
            <a:r>
              <a:rPr lang="en-US" dirty="0" err="1" smtClean="0">
                <a:solidFill>
                  <a:schemeClr val="accent6"/>
                </a:solidFill>
              </a:rPr>
              <a:t>.</a:t>
            </a:r>
            <a:r>
              <a:rPr lang="en-US" dirty="0" err="1">
                <a:solidFill>
                  <a:schemeClr val="accent6"/>
                </a:solidFill>
              </a:rPr>
              <a:t>urls</a:t>
            </a:r>
            <a:r>
              <a:rPr lang="en-US" dirty="0">
                <a:solidFill>
                  <a:schemeClr val="accent6"/>
                </a:solidFill>
              </a:rPr>
              <a:t> </a:t>
            </a:r>
            <a:r>
              <a:rPr lang="en-US" dirty="0" smtClean="0">
                <a:solidFill>
                  <a:schemeClr val="accent6"/>
                </a:solidFill>
              </a:rPr>
              <a:t>= []</a:t>
            </a:r>
            <a:r>
              <a:rPr lang="en-US" dirty="0">
                <a:solidFill>
                  <a:schemeClr val="accent6"/>
                </a:solidFill>
              </a:rPr>
              <a:t>;</a:t>
            </a:r>
            <a:br>
              <a:rPr lang="en-US" dirty="0">
                <a:solidFill>
                  <a:schemeClr val="accent6"/>
                </a:solidFill>
              </a:rPr>
            </a:br>
            <a:r>
              <a:rPr lang="en-US" dirty="0">
                <a:solidFill>
                  <a:schemeClr val="accent6"/>
                </a:solidFill>
              </a:rPr>
              <a:t>        </a:t>
            </a:r>
            <a:r>
              <a:rPr lang="en-US" b="1" dirty="0">
                <a:solidFill>
                  <a:schemeClr val="accent6"/>
                </a:solidFill>
              </a:rPr>
              <a:t>delete </a:t>
            </a:r>
            <a:r>
              <a:rPr lang="en-US" b="1" dirty="0" err="1">
                <a:solidFill>
                  <a:schemeClr val="accent6"/>
                </a:solidFill>
              </a:rPr>
              <a:t>this</a:t>
            </a:r>
            <a:r>
              <a:rPr lang="en-US" dirty="0" err="1" smtClean="0">
                <a:solidFill>
                  <a:schemeClr val="accent6"/>
                </a:solidFill>
              </a:rPr>
              <a:t>.</a:t>
            </a:r>
            <a:r>
              <a:rPr lang="en-US" dirty="0" err="1">
                <a:solidFill>
                  <a:schemeClr val="accent6"/>
                </a:solidFill>
              </a:rPr>
              <a:t>errorMessage</a:t>
            </a:r>
            <a:r>
              <a:rPr lang="en-US" dirty="0">
                <a:solidFill>
                  <a:schemeClr val="accent6"/>
                </a:solidFill>
              </a:rPr>
              <a:t>;</a:t>
            </a:r>
            <a:br>
              <a:rPr lang="en-US" dirty="0">
                <a:solidFill>
                  <a:schemeClr val="accent6"/>
                </a:solidFill>
              </a:rPr>
            </a:br>
            <a:r>
              <a:rPr lang="en-US" dirty="0">
                <a:solidFill>
                  <a:schemeClr val="accent6"/>
                </a:solidFill>
              </a:rPr>
              <a:t>        </a:t>
            </a:r>
            <a:r>
              <a:rPr lang="en-US" b="1" dirty="0" err="1" smtClean="0">
                <a:solidFill>
                  <a:srgbClr val="C00000"/>
                </a:solidFill>
              </a:rPr>
              <a:t>this</a:t>
            </a:r>
            <a:r>
              <a:rPr lang="en-US" dirty="0" err="1" smtClean="0">
                <a:solidFill>
                  <a:srgbClr val="C00000"/>
                </a:solidFill>
              </a:rPr>
              <a:t>.</a:t>
            </a:r>
            <a:r>
              <a:rPr lang="en-US" dirty="0" err="1" smtClean="0">
                <a:solidFill>
                  <a:schemeClr val="accent6"/>
                </a:solidFill>
              </a:rPr>
              <a:t>photoService.getPhotos</a:t>
            </a:r>
            <a:r>
              <a:rPr lang="en-US" dirty="0" smtClean="0">
                <a:solidFill>
                  <a:schemeClr val="accent6"/>
                </a:solidFill>
              </a:rPr>
              <a:t>(</a:t>
            </a:r>
            <a:r>
              <a:rPr lang="en-US" dirty="0" smtClean="0">
                <a:solidFill>
                  <a:srgbClr val="C00000"/>
                </a:solidFill>
              </a:rPr>
              <a:t>query</a:t>
            </a:r>
            <a:r>
              <a:rPr lang="en-US" dirty="0" smtClean="0">
                <a:solidFill>
                  <a:schemeClr val="accent6"/>
                </a:solidFill>
              </a:rPr>
              <a:t>)</a:t>
            </a:r>
            <a:br>
              <a:rPr lang="en-US" dirty="0" smtClean="0">
                <a:solidFill>
                  <a:schemeClr val="accent6"/>
                </a:solidFill>
              </a:rPr>
            </a:br>
            <a:r>
              <a:rPr lang="en-US" dirty="0" smtClean="0">
                <a:solidFill>
                  <a:schemeClr val="accent6"/>
                </a:solidFill>
              </a:rPr>
              <a:t>            .</a:t>
            </a:r>
            <a:r>
              <a:rPr lang="en-US" dirty="0">
                <a:solidFill>
                  <a:schemeClr val="accent6"/>
                </a:solidFill>
              </a:rPr>
              <a:t>subscribe</a:t>
            </a:r>
            <a:r>
              <a:rPr lang="en-US" dirty="0" smtClean="0">
                <a:solidFill>
                  <a:schemeClr val="accent6"/>
                </a:solidFill>
              </a:rPr>
              <a:t>(</a:t>
            </a:r>
            <a:br>
              <a:rPr lang="en-US" dirty="0" smtClean="0">
                <a:solidFill>
                  <a:schemeClr val="accent6"/>
                </a:solidFill>
              </a:rPr>
            </a:br>
            <a:r>
              <a:rPr lang="en-US" dirty="0" smtClean="0">
                <a:solidFill>
                  <a:schemeClr val="accent6"/>
                </a:solidFill>
              </a:rPr>
              <a:t>               ...</a:t>
            </a:r>
            <a:br>
              <a:rPr lang="en-US" dirty="0" smtClean="0">
                <a:solidFill>
                  <a:schemeClr val="accent6"/>
                </a:solidFill>
              </a:rPr>
            </a:br>
            <a:r>
              <a:rPr lang="en-US" dirty="0" smtClean="0">
                <a:solidFill>
                  <a:schemeClr val="accent6"/>
                </a:solidFill>
              </a:rPr>
              <a:t>            )</a:t>
            </a:r>
            <a:r>
              <a:rPr lang="en-US" dirty="0">
                <a:solidFill>
                  <a:schemeClr val="accent6"/>
                </a:solidFill>
              </a:rPr>
              <a:t>;</a:t>
            </a:r>
            <a:br>
              <a:rPr lang="en-US" dirty="0">
                <a:solidFill>
                  <a:schemeClr val="accent6"/>
                </a:solidFill>
              </a:rPr>
            </a:br>
            <a:r>
              <a:rPr lang="en-US" dirty="0">
                <a:solidFill>
                  <a:schemeClr val="accent6"/>
                </a:solidFill>
              </a:rPr>
              <a:t>    </a:t>
            </a:r>
            <a:r>
              <a:rPr lang="en-US" dirty="0" smtClean="0">
                <a:solidFill>
                  <a:schemeClr val="accent6"/>
                </a:solidFill>
              </a:rPr>
              <a:t>}</a:t>
            </a:r>
            <a:r>
              <a:rPr lang="en-US" dirty="0" smtClean="0">
                <a:solidFill>
                  <a:schemeClr val="accent4">
                    <a:lumMod val="60000"/>
                    <a:lumOff val="40000"/>
                  </a:schemeClr>
                </a:solidFill>
              </a:rPr>
              <a:t/>
            </a:r>
            <a:br>
              <a:rPr lang="en-US" dirty="0" smtClean="0">
                <a:solidFill>
                  <a:schemeClr val="accent4">
                    <a:lumMod val="60000"/>
                    <a:lumOff val="40000"/>
                  </a:schemeClr>
                </a:solidFill>
              </a:rPr>
            </a:br>
            <a:r>
              <a:rPr lang="en-US" dirty="0" smtClean="0">
                <a:solidFill>
                  <a:schemeClr val="accent4">
                    <a:lumMod val="60000"/>
                    <a:lumOff val="40000"/>
                  </a:schemeClr>
                </a:solidFill>
              </a:rPr>
              <a:t>}</a:t>
            </a:r>
          </a:p>
        </p:txBody>
      </p:sp>
    </p:spTree>
    <p:extLst>
      <p:ext uri="{BB962C8B-B14F-4D97-AF65-F5344CB8AC3E}">
        <p14:creationId xmlns:p14="http://schemas.microsoft.com/office/powerpoint/2010/main" val="40660536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60755"/>
          </a:xfrm>
        </p:spPr>
        <p:txBody>
          <a:bodyPr/>
          <a:lstStyle/>
          <a:p>
            <a:r>
              <a:rPr lang="en-US" dirty="0" smtClean="0"/>
              <a:t>Revisiting our service</a:t>
            </a:r>
            <a:endParaRPr lang="en-US" dirty="0"/>
          </a:p>
        </p:txBody>
      </p:sp>
      <p:sp>
        <p:nvSpPr>
          <p:cNvPr id="3" name="Content Placeholder 2"/>
          <p:cNvSpPr>
            <a:spLocks noGrp="1"/>
          </p:cNvSpPr>
          <p:nvPr>
            <p:ph idx="1"/>
          </p:nvPr>
        </p:nvSpPr>
        <p:spPr>
          <a:xfrm>
            <a:off x="838200" y="1325880"/>
            <a:ext cx="10515600" cy="4851083"/>
          </a:xfrm>
        </p:spPr>
        <p:txBody>
          <a:bodyPr>
            <a:normAutofit/>
          </a:bodyPr>
          <a:lstStyle/>
          <a:p>
            <a:pPr marL="0" indent="0">
              <a:buNone/>
            </a:pPr>
            <a:r>
              <a:rPr lang="en-US" dirty="0" smtClean="0"/>
              <a:t>Now we can modify the service to take user’s search query as input</a:t>
            </a:r>
          </a:p>
        </p:txBody>
      </p:sp>
      <p:sp>
        <p:nvSpPr>
          <p:cNvPr id="5" name="Slide Number Placeholder 4"/>
          <p:cNvSpPr>
            <a:spLocks noGrp="1"/>
          </p:cNvSpPr>
          <p:nvPr>
            <p:ph type="sldNum" sz="quarter" idx="12"/>
          </p:nvPr>
        </p:nvSpPr>
        <p:spPr/>
        <p:txBody>
          <a:bodyPr/>
          <a:lstStyle/>
          <a:p>
            <a:fld id="{B9EFD81A-1442-9E4D-A93D-D8A84410F4F7}" type="slidenum">
              <a:rPr lang="en-US" smtClean="0"/>
              <a:t>22</a:t>
            </a:fld>
            <a:endParaRPr lang="en-US" dirty="0"/>
          </a:p>
        </p:txBody>
      </p:sp>
      <p:sp>
        <p:nvSpPr>
          <p:cNvPr id="7" name="TextBox 6"/>
          <p:cNvSpPr txBox="1"/>
          <p:nvPr/>
        </p:nvSpPr>
        <p:spPr>
          <a:xfrm>
            <a:off x="1167161" y="1929646"/>
            <a:ext cx="10186639" cy="4247317"/>
          </a:xfrm>
          <a:prstGeom prst="rect">
            <a:avLst/>
          </a:prstGeom>
          <a:solidFill>
            <a:schemeClr val="tx1">
              <a:lumMod val="85000"/>
              <a:lumOff val="15000"/>
            </a:schemeClr>
          </a:solidFill>
        </p:spPr>
        <p:txBody>
          <a:bodyPr wrap="square" rtlCol="0">
            <a:spAutoFit/>
          </a:bodyPr>
          <a:lstStyle/>
          <a:p>
            <a:r>
              <a:rPr lang="en-US" b="1" dirty="0">
                <a:solidFill>
                  <a:schemeClr val="accent4">
                    <a:lumMod val="60000"/>
                    <a:lumOff val="40000"/>
                  </a:schemeClr>
                </a:solidFill>
              </a:rPr>
              <a:t>export class </a:t>
            </a:r>
            <a:r>
              <a:rPr lang="en-US" dirty="0" err="1" smtClean="0">
                <a:solidFill>
                  <a:schemeClr val="accent4">
                    <a:lumMod val="60000"/>
                    <a:lumOff val="40000"/>
                  </a:schemeClr>
                </a:solidFill>
              </a:rPr>
              <a:t>PhotoService</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b="1" dirty="0">
                <a:solidFill>
                  <a:schemeClr val="accent4">
                    <a:lumMod val="60000"/>
                    <a:lumOff val="40000"/>
                  </a:schemeClr>
                </a:solidFill>
              </a:rPr>
              <a:t>private </a:t>
            </a:r>
            <a:r>
              <a:rPr lang="en-US" dirty="0" err="1">
                <a:solidFill>
                  <a:schemeClr val="accent4">
                    <a:lumMod val="60000"/>
                    <a:lumOff val="40000"/>
                  </a:schemeClr>
                </a:solidFill>
              </a:rPr>
              <a:t>restUrl</a:t>
            </a:r>
            <a:r>
              <a:rPr lang="en-US" dirty="0" smtClean="0">
                <a:solidFill>
                  <a:schemeClr val="accent4">
                    <a:lumMod val="60000"/>
                    <a:lumOff val="40000"/>
                  </a:schemeClr>
                </a:solidFill>
              </a:rPr>
              <a:t>: </a:t>
            </a:r>
            <a:r>
              <a:rPr lang="en-US" b="1" dirty="0">
                <a:solidFill>
                  <a:schemeClr val="accent4">
                    <a:lumMod val="60000"/>
                    <a:lumOff val="40000"/>
                  </a:schemeClr>
                </a:solidFill>
              </a:rPr>
              <a:t>string </a:t>
            </a:r>
            <a:r>
              <a:rPr lang="en-US" dirty="0" smtClean="0">
                <a:solidFill>
                  <a:schemeClr val="accent4">
                    <a:lumMod val="60000"/>
                    <a:lumOff val="40000"/>
                  </a:schemeClr>
                </a:solidFill>
              </a:rPr>
              <a:t>= </a:t>
            </a:r>
            <a:r>
              <a:rPr lang="en-US" dirty="0">
                <a:solidFill>
                  <a:schemeClr val="accent4">
                    <a:lumMod val="60000"/>
                    <a:lumOff val="40000"/>
                  </a:schemeClr>
                </a:solidFill>
              </a:rPr>
              <a:t>"https://</a:t>
            </a:r>
            <a:r>
              <a:rPr lang="en-US" dirty="0" err="1">
                <a:solidFill>
                  <a:schemeClr val="accent4">
                    <a:lumMod val="60000"/>
                    <a:lumOff val="40000"/>
                  </a:schemeClr>
                </a:solidFill>
              </a:rPr>
              <a:t>api.flickr.com</a:t>
            </a:r>
            <a:r>
              <a:rPr lang="en-US" dirty="0">
                <a:solidFill>
                  <a:schemeClr val="accent4">
                    <a:lumMod val="60000"/>
                    <a:lumOff val="40000"/>
                  </a:schemeClr>
                </a:solidFill>
              </a:rPr>
              <a:t>/services/rest/?method=</a:t>
            </a:r>
            <a:r>
              <a:rPr lang="en-US" dirty="0" err="1">
                <a:solidFill>
                  <a:schemeClr val="accent4">
                    <a:lumMod val="60000"/>
                    <a:lumOff val="40000"/>
                  </a:schemeClr>
                </a:solidFill>
              </a:rPr>
              <a:t>flickr.photos.search</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a:t>
            </a:r>
            <a:r>
              <a:rPr lang="en-US" b="1" dirty="0">
                <a:solidFill>
                  <a:schemeClr val="accent4">
                    <a:lumMod val="60000"/>
                    <a:lumOff val="40000"/>
                  </a:schemeClr>
                </a:solidFill>
              </a:rPr>
              <a:t>private </a:t>
            </a:r>
            <a:r>
              <a:rPr lang="en-US" dirty="0" err="1">
                <a:solidFill>
                  <a:schemeClr val="accent4">
                    <a:lumMod val="60000"/>
                    <a:lumOff val="40000"/>
                  </a:schemeClr>
                </a:solidFill>
              </a:rPr>
              <a:t>apiKey</a:t>
            </a:r>
            <a:r>
              <a:rPr lang="en-US" dirty="0" smtClean="0">
                <a:solidFill>
                  <a:schemeClr val="accent4">
                    <a:lumMod val="60000"/>
                    <a:lumOff val="40000"/>
                  </a:schemeClr>
                </a:solidFill>
              </a:rPr>
              <a:t>: </a:t>
            </a:r>
            <a:r>
              <a:rPr lang="en-US" b="1" dirty="0">
                <a:solidFill>
                  <a:schemeClr val="accent4">
                    <a:lumMod val="60000"/>
                    <a:lumOff val="40000"/>
                  </a:schemeClr>
                </a:solidFill>
              </a:rPr>
              <a:t>string </a:t>
            </a:r>
            <a:r>
              <a:rPr lang="en-US" dirty="0" smtClean="0">
                <a:solidFill>
                  <a:schemeClr val="accent4">
                    <a:lumMod val="60000"/>
                    <a:lumOff val="40000"/>
                  </a:schemeClr>
                </a:solidFill>
              </a:rPr>
              <a:t>= </a:t>
            </a:r>
            <a:r>
              <a:rPr lang="en-US" dirty="0" smtClean="0">
                <a:solidFill>
                  <a:schemeClr val="accent4">
                    <a:lumMod val="60000"/>
                    <a:lumOff val="40000"/>
                  </a:schemeClr>
                </a:solidFill>
              </a:rPr>
              <a:t>”&lt;</a:t>
            </a:r>
            <a:r>
              <a:rPr lang="en-US" dirty="0" err="1" smtClean="0">
                <a:solidFill>
                  <a:schemeClr val="accent4">
                    <a:lumMod val="60000"/>
                    <a:lumOff val="40000"/>
                  </a:schemeClr>
                </a:solidFill>
              </a:rPr>
              <a:t>api</a:t>
            </a:r>
            <a:r>
              <a:rPr lang="en-US" dirty="0" smtClean="0">
                <a:solidFill>
                  <a:schemeClr val="accent4">
                    <a:lumMod val="60000"/>
                    <a:lumOff val="40000"/>
                  </a:schemeClr>
                </a:solidFill>
              </a:rPr>
              <a:t> key&gt;";</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t>
            </a:r>
            <a:r>
              <a:rPr lang="en-US" b="1" dirty="0">
                <a:solidFill>
                  <a:schemeClr val="accent4">
                    <a:lumMod val="60000"/>
                    <a:lumOff val="40000"/>
                  </a:schemeClr>
                </a:solidFill>
              </a:rPr>
              <a:t>constructor</a:t>
            </a:r>
            <a:r>
              <a:rPr lang="en-US" dirty="0" smtClean="0">
                <a:solidFill>
                  <a:schemeClr val="accent4">
                    <a:lumMod val="60000"/>
                    <a:lumOff val="40000"/>
                  </a:schemeClr>
                </a:solidFill>
              </a:rPr>
              <a:t>(</a:t>
            </a:r>
            <a:r>
              <a:rPr lang="en-US" b="1" dirty="0">
                <a:solidFill>
                  <a:schemeClr val="accent4">
                    <a:lumMod val="60000"/>
                    <a:lumOff val="40000"/>
                  </a:schemeClr>
                </a:solidFill>
              </a:rPr>
              <a:t>private </a:t>
            </a:r>
            <a:r>
              <a:rPr lang="en-US" dirty="0" smtClean="0">
                <a:solidFill>
                  <a:schemeClr val="accent4">
                    <a:lumMod val="60000"/>
                    <a:lumOff val="40000"/>
                  </a:schemeClr>
                </a:solidFill>
              </a:rPr>
              <a:t>http: Http) { }</a:t>
            </a:r>
            <a:br>
              <a:rPr lang="en-US" dirty="0" smtClean="0">
                <a:solidFill>
                  <a:schemeClr val="accent4">
                    <a:lumMod val="60000"/>
                    <a:lumOff val="40000"/>
                  </a:schemeClr>
                </a:solidFill>
              </a:rPr>
            </a:br>
            <a:r>
              <a:rPr lang="en-US" dirty="0" smtClean="0">
                <a:solidFill>
                  <a:schemeClr val="accent4">
                    <a:lumMod val="60000"/>
                    <a:lumOff val="40000"/>
                  </a:schemeClr>
                </a:solidFill>
              </a:rPr>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err="1">
                <a:solidFill>
                  <a:schemeClr val="accent4">
                    <a:lumMod val="60000"/>
                    <a:lumOff val="40000"/>
                  </a:schemeClr>
                </a:solidFill>
              </a:rPr>
              <a:t>getPhotos</a:t>
            </a:r>
            <a:r>
              <a:rPr lang="en-US" dirty="0" smtClean="0">
                <a:solidFill>
                  <a:schemeClr val="accent4">
                    <a:lumMod val="60000"/>
                    <a:lumOff val="40000"/>
                  </a:schemeClr>
                </a:solidFill>
              </a:rPr>
              <a:t>(</a:t>
            </a:r>
            <a:r>
              <a:rPr lang="en-US" dirty="0" smtClean="0">
                <a:solidFill>
                  <a:srgbClr val="C00000"/>
                </a:solidFill>
              </a:rPr>
              <a:t>query: </a:t>
            </a:r>
            <a:r>
              <a:rPr lang="en-US" b="1" dirty="0">
                <a:solidFill>
                  <a:srgbClr val="C00000"/>
                </a:solidFill>
              </a:rPr>
              <a:t>string</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b="1" dirty="0">
                <a:solidFill>
                  <a:schemeClr val="accent4">
                    <a:lumMod val="60000"/>
                    <a:lumOff val="40000"/>
                  </a:schemeClr>
                </a:solidFill>
              </a:rPr>
              <a:t>let </a:t>
            </a:r>
            <a:r>
              <a:rPr lang="en-US" dirty="0" err="1" smtClean="0">
                <a:solidFill>
                  <a:schemeClr val="accent4">
                    <a:lumMod val="60000"/>
                    <a:lumOff val="40000"/>
                  </a:schemeClr>
                </a:solidFill>
              </a:rPr>
              <a:t>url</a:t>
            </a:r>
            <a:r>
              <a:rPr lang="en-US" dirty="0" smtClean="0">
                <a:solidFill>
                  <a:schemeClr val="accent4">
                    <a:lumMod val="60000"/>
                    <a:lumOff val="40000"/>
                  </a:schemeClr>
                </a:solidFill>
              </a:rPr>
              <a:t> = </a:t>
            </a:r>
            <a:r>
              <a:rPr lang="en-US" dirty="0">
                <a:solidFill>
                  <a:schemeClr val="accent4">
                    <a:lumMod val="60000"/>
                    <a:lumOff val="40000"/>
                  </a:schemeClr>
                </a:solidFill>
              </a:rPr>
              <a:t>`</a:t>
            </a:r>
            <a:r>
              <a:rPr lang="en-US" dirty="0" smtClean="0">
                <a:solidFill>
                  <a:schemeClr val="accent4">
                    <a:lumMod val="60000"/>
                    <a:lumOff val="40000"/>
                  </a:schemeClr>
                </a:solidFill>
              </a:rPr>
              <a:t>${</a:t>
            </a:r>
            <a:r>
              <a:rPr lang="en-US" b="1" dirty="0" err="1">
                <a:solidFill>
                  <a:schemeClr val="accent4">
                    <a:lumMod val="60000"/>
                    <a:lumOff val="40000"/>
                  </a:schemeClr>
                </a:solidFill>
              </a:rPr>
              <a:t>this</a:t>
            </a:r>
            <a:r>
              <a:rPr lang="en-US" dirty="0" err="1" smtClean="0">
                <a:solidFill>
                  <a:schemeClr val="accent4">
                    <a:lumMod val="60000"/>
                    <a:lumOff val="40000"/>
                  </a:schemeClr>
                </a:solidFill>
              </a:rPr>
              <a:t>.</a:t>
            </a:r>
            <a:r>
              <a:rPr lang="en-US" dirty="0" err="1">
                <a:solidFill>
                  <a:schemeClr val="accent4">
                    <a:lumMod val="60000"/>
                    <a:lumOff val="40000"/>
                  </a:schemeClr>
                </a:solidFill>
              </a:rPr>
              <a:t>restUrl</a:t>
            </a:r>
            <a:r>
              <a:rPr lang="en-US" dirty="0" smtClean="0">
                <a:solidFill>
                  <a:schemeClr val="accent4">
                    <a:lumMod val="60000"/>
                    <a:lumOff val="40000"/>
                  </a:schemeClr>
                </a:solidFill>
              </a:rPr>
              <a:t>}</a:t>
            </a:r>
            <a:r>
              <a:rPr lang="en-US" dirty="0">
                <a:solidFill>
                  <a:schemeClr val="accent4">
                    <a:lumMod val="60000"/>
                    <a:lumOff val="40000"/>
                  </a:schemeClr>
                </a:solidFill>
              </a:rPr>
              <a:t>&amp;</a:t>
            </a:r>
            <a:r>
              <a:rPr lang="en-US" dirty="0" err="1">
                <a:solidFill>
                  <a:schemeClr val="accent4">
                    <a:lumMod val="60000"/>
                    <a:lumOff val="40000"/>
                  </a:schemeClr>
                </a:solidFill>
              </a:rPr>
              <a:t>api_key</a:t>
            </a:r>
            <a:r>
              <a:rPr lang="en-US" dirty="0">
                <a:solidFill>
                  <a:schemeClr val="accent4">
                    <a:lumMod val="60000"/>
                    <a:lumOff val="40000"/>
                  </a:schemeClr>
                </a:solidFill>
              </a:rPr>
              <a:t>=</a:t>
            </a:r>
            <a:r>
              <a:rPr lang="en-US" dirty="0" smtClean="0">
                <a:solidFill>
                  <a:schemeClr val="accent4">
                    <a:lumMod val="60000"/>
                    <a:lumOff val="40000"/>
                  </a:schemeClr>
                </a:solidFill>
              </a:rPr>
              <a:t>${</a:t>
            </a:r>
            <a:r>
              <a:rPr lang="en-US" b="1" dirty="0" err="1">
                <a:solidFill>
                  <a:schemeClr val="accent4">
                    <a:lumMod val="60000"/>
                    <a:lumOff val="40000"/>
                  </a:schemeClr>
                </a:solidFill>
              </a:rPr>
              <a:t>this</a:t>
            </a:r>
            <a:r>
              <a:rPr lang="en-US" dirty="0" err="1" smtClean="0">
                <a:solidFill>
                  <a:schemeClr val="accent4">
                    <a:lumMod val="60000"/>
                    <a:lumOff val="40000"/>
                  </a:schemeClr>
                </a:solidFill>
              </a:rPr>
              <a:t>.</a:t>
            </a:r>
            <a:r>
              <a:rPr lang="en-US" dirty="0" err="1">
                <a:solidFill>
                  <a:schemeClr val="accent4">
                    <a:lumMod val="60000"/>
                    <a:lumOff val="40000"/>
                  </a:schemeClr>
                </a:solidFill>
              </a:rPr>
              <a:t>apiKey</a:t>
            </a:r>
            <a:r>
              <a:rPr lang="en-US" dirty="0" smtClean="0">
                <a:solidFill>
                  <a:schemeClr val="accent4">
                    <a:lumMod val="60000"/>
                    <a:lumOff val="40000"/>
                  </a:schemeClr>
                </a:solidFill>
              </a:rPr>
              <a:t>}</a:t>
            </a:r>
            <a:r>
              <a:rPr lang="en-US" dirty="0">
                <a:solidFill>
                  <a:schemeClr val="accent4">
                    <a:lumMod val="60000"/>
                    <a:lumOff val="40000"/>
                  </a:schemeClr>
                </a:solidFill>
              </a:rPr>
              <a:t>&amp;tags=</a:t>
            </a:r>
            <a:r>
              <a:rPr lang="en-US" dirty="0" smtClean="0">
                <a:solidFill>
                  <a:schemeClr val="accent4">
                    <a:lumMod val="60000"/>
                    <a:lumOff val="40000"/>
                  </a:schemeClr>
                </a:solidFill>
              </a:rPr>
              <a:t>${</a:t>
            </a:r>
            <a:r>
              <a:rPr lang="en-US" dirty="0" smtClean="0">
                <a:solidFill>
                  <a:srgbClr val="C00000"/>
                </a:solidFill>
              </a:rPr>
              <a:t>query</a:t>
            </a:r>
            <a:r>
              <a:rPr lang="en-US" dirty="0" smtClean="0">
                <a:solidFill>
                  <a:schemeClr val="accent4">
                    <a:lumMod val="60000"/>
                    <a:lumOff val="40000"/>
                  </a:schemeClr>
                </a:solidFill>
              </a:rPr>
              <a:t>}</a:t>
            </a:r>
            <a:r>
              <a:rPr lang="en-US" dirty="0">
                <a:solidFill>
                  <a:schemeClr val="accent4">
                    <a:lumMod val="60000"/>
                    <a:lumOff val="40000"/>
                  </a:schemeClr>
                </a:solidFill>
              </a:rPr>
              <a:t>&amp;format=</a:t>
            </a:r>
            <a:r>
              <a:rPr lang="en-US" dirty="0" err="1">
                <a:solidFill>
                  <a:schemeClr val="accent4">
                    <a:lumMod val="60000"/>
                    <a:lumOff val="40000"/>
                  </a:schemeClr>
                </a:solidFill>
              </a:rPr>
              <a:t>json&amp;nojsoncallback</a:t>
            </a:r>
            <a:r>
              <a:rPr lang="en-US" dirty="0">
                <a:solidFill>
                  <a:schemeClr val="accent4">
                    <a:lumMod val="60000"/>
                    <a:lumOff val="40000"/>
                  </a:schemeClr>
                </a:solidFill>
              </a:rPr>
              <a:t>=1`;</a:t>
            </a:r>
            <a:br>
              <a:rPr lang="en-US" dirty="0">
                <a:solidFill>
                  <a:schemeClr val="accent4">
                    <a:lumMod val="60000"/>
                    <a:lumOff val="40000"/>
                  </a:schemeClr>
                </a:solidFill>
              </a:rPr>
            </a:br>
            <a:r>
              <a:rPr lang="en-US" dirty="0">
                <a:solidFill>
                  <a:schemeClr val="accent4">
                    <a:lumMod val="60000"/>
                    <a:lumOff val="40000"/>
                  </a:schemeClr>
                </a:solidFill>
              </a:rPr>
              <a:t>      </a:t>
            </a:r>
            <a:r>
              <a:rPr lang="en-US" b="1" dirty="0">
                <a:solidFill>
                  <a:schemeClr val="accent4">
                    <a:lumMod val="60000"/>
                    <a:lumOff val="40000"/>
                  </a:schemeClr>
                </a:solidFill>
              </a:rPr>
              <a:t>return </a:t>
            </a:r>
            <a:r>
              <a:rPr lang="en-US" b="1" dirty="0" err="1">
                <a:solidFill>
                  <a:schemeClr val="accent4">
                    <a:lumMod val="60000"/>
                    <a:lumOff val="40000"/>
                  </a:schemeClr>
                </a:solidFill>
              </a:rPr>
              <a:t>this</a:t>
            </a:r>
            <a:r>
              <a:rPr lang="en-US" dirty="0" err="1" smtClean="0">
                <a:solidFill>
                  <a:schemeClr val="accent4">
                    <a:lumMod val="60000"/>
                    <a:lumOff val="40000"/>
                  </a:schemeClr>
                </a:solidFill>
              </a:rPr>
              <a:t>.http.</a:t>
            </a:r>
            <a:r>
              <a:rPr lang="en-US" dirty="0" err="1">
                <a:solidFill>
                  <a:schemeClr val="accent4">
                    <a:lumMod val="60000"/>
                    <a:lumOff val="40000"/>
                  </a:schemeClr>
                </a:solidFill>
              </a:rPr>
              <a:t>get</a:t>
            </a:r>
            <a:r>
              <a:rPr lang="en-US" dirty="0" smtClean="0">
                <a:solidFill>
                  <a:schemeClr val="accent4">
                    <a:lumMod val="60000"/>
                    <a:lumOff val="40000"/>
                  </a:schemeClr>
                </a:solidFill>
              </a:rPr>
              <a:t>(</a:t>
            </a:r>
            <a:r>
              <a:rPr lang="en-US" dirty="0" err="1" smtClean="0">
                <a:solidFill>
                  <a:schemeClr val="accent4">
                    <a:lumMod val="60000"/>
                    <a:lumOff val="40000"/>
                  </a:schemeClr>
                </a:solidFill>
              </a:rPr>
              <a:t>url</a:t>
            </a:r>
            <a:r>
              <a:rPr lang="en-US" dirty="0" smtClean="0">
                <a:solidFill>
                  <a:schemeClr val="accent4">
                    <a:lumMod val="60000"/>
                    <a:lumOff val="40000"/>
                  </a:schemeClr>
                </a:solidFill>
              </a:rPr>
              <a:t>)</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a:solidFill>
                  <a:schemeClr val="accent4">
                    <a:lumMod val="60000"/>
                    <a:lumOff val="40000"/>
                  </a:schemeClr>
                </a:solidFill>
              </a:rPr>
              <a:t>map</a:t>
            </a:r>
            <a:r>
              <a:rPr lang="en-US" dirty="0" smtClean="0">
                <a:solidFill>
                  <a:schemeClr val="accent4">
                    <a:lumMod val="60000"/>
                    <a:lumOff val="40000"/>
                  </a:schemeClr>
                </a:solidFill>
              </a:rPr>
              <a:t>((data: </a:t>
            </a:r>
            <a:r>
              <a:rPr lang="en-US" b="1" dirty="0">
                <a:solidFill>
                  <a:schemeClr val="accent4">
                    <a:lumMod val="60000"/>
                    <a:lumOff val="40000"/>
                  </a:schemeClr>
                </a:solidFill>
              </a:rPr>
              <a:t>any</a:t>
            </a:r>
            <a:r>
              <a:rPr lang="en-US" dirty="0" smtClean="0">
                <a:solidFill>
                  <a:schemeClr val="accent4">
                    <a:lumMod val="60000"/>
                    <a:lumOff val="40000"/>
                  </a:schemeClr>
                </a:solidFill>
              </a:rPr>
              <a:t>) =&gt; </a:t>
            </a:r>
            <a:r>
              <a:rPr lang="en-US" dirty="0" err="1" smtClean="0">
                <a:solidFill>
                  <a:schemeClr val="accent4">
                    <a:lumMod val="60000"/>
                    <a:lumOff val="40000"/>
                  </a:schemeClr>
                </a:solidFill>
              </a:rPr>
              <a:t>data.json</a:t>
            </a:r>
            <a:r>
              <a:rPr lang="en-US" dirty="0" smtClean="0">
                <a:solidFill>
                  <a:schemeClr val="accent4">
                    <a:lumMod val="60000"/>
                    <a:lumOff val="40000"/>
                  </a:schemeClr>
                </a:solidFill>
              </a:rPr>
              <a:t>())</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a:solidFill>
                  <a:schemeClr val="accent4">
                    <a:lumMod val="60000"/>
                    <a:lumOff val="40000"/>
                  </a:schemeClr>
                </a:solidFill>
              </a:rPr>
              <a:t>catch</a:t>
            </a:r>
            <a:r>
              <a:rPr lang="en-US" dirty="0" smtClean="0">
                <a:solidFill>
                  <a:schemeClr val="accent4">
                    <a:lumMod val="60000"/>
                    <a:lumOff val="40000"/>
                  </a:schemeClr>
                </a:solidFill>
              </a:rPr>
              <a:t>((error: </a:t>
            </a:r>
            <a:r>
              <a:rPr lang="en-US" b="1" dirty="0">
                <a:solidFill>
                  <a:schemeClr val="accent4">
                    <a:lumMod val="60000"/>
                    <a:lumOff val="40000"/>
                  </a:schemeClr>
                </a:solidFill>
              </a:rPr>
              <a:t>any</a:t>
            </a:r>
            <a:r>
              <a:rPr lang="en-US" dirty="0" smtClean="0">
                <a:solidFill>
                  <a:schemeClr val="accent4">
                    <a:lumMod val="60000"/>
                    <a:lumOff val="40000"/>
                  </a:schemeClr>
                </a:solidFill>
              </a:rPr>
              <a:t>) =&gt; </a:t>
            </a:r>
            <a:r>
              <a:rPr lang="en-US" dirty="0" err="1" smtClean="0">
                <a:solidFill>
                  <a:schemeClr val="accent4">
                    <a:lumMod val="60000"/>
                    <a:lumOff val="40000"/>
                  </a:schemeClr>
                </a:solidFill>
              </a:rPr>
              <a:t>Observable.</a:t>
            </a:r>
            <a:r>
              <a:rPr lang="en-US" i="1" dirty="0" err="1">
                <a:solidFill>
                  <a:schemeClr val="accent4">
                    <a:lumMod val="60000"/>
                    <a:lumOff val="40000"/>
                  </a:schemeClr>
                </a:solidFill>
              </a:rPr>
              <a:t>throw</a:t>
            </a:r>
            <a:r>
              <a:rPr lang="en-US" dirty="0" smtClean="0">
                <a:solidFill>
                  <a:schemeClr val="accent4">
                    <a:lumMod val="60000"/>
                    <a:lumOff val="40000"/>
                  </a:schemeClr>
                </a:solidFill>
              </a:rPr>
              <a:t>(error))</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a:t>
            </a:r>
            <a:r>
              <a:rPr lang="en-US" dirty="0" smtClean="0">
                <a:solidFill>
                  <a:schemeClr val="accent4">
                    <a:lumMod val="60000"/>
                    <a:lumOff val="40000"/>
                  </a:schemeClr>
                </a:solidFill>
              </a:rPr>
              <a:t>}</a:t>
            </a:r>
            <a:br>
              <a:rPr lang="en-US" dirty="0" smtClean="0">
                <a:solidFill>
                  <a:schemeClr val="accent4">
                    <a:lumMod val="60000"/>
                    <a:lumOff val="40000"/>
                  </a:schemeClr>
                </a:solidFill>
              </a:rPr>
            </a:br>
            <a:r>
              <a:rPr lang="en-US" dirty="0" smtClean="0">
                <a:solidFill>
                  <a:schemeClr val="accent4">
                    <a:lumMod val="60000"/>
                    <a:lumOff val="40000"/>
                  </a:schemeClr>
                </a:solidFill>
              </a:rPr>
              <a:t>}</a:t>
            </a:r>
            <a:br>
              <a:rPr lang="en-US" dirty="0" smtClean="0">
                <a:solidFill>
                  <a:schemeClr val="accent4">
                    <a:lumMod val="60000"/>
                    <a:lumOff val="40000"/>
                  </a:schemeClr>
                </a:solidFill>
              </a:rPr>
            </a:br>
            <a:endParaRPr lang="en-US" dirty="0" smtClean="0">
              <a:solidFill>
                <a:schemeClr val="accent4">
                  <a:lumMod val="60000"/>
                  <a:lumOff val="40000"/>
                </a:schemeClr>
              </a:solidFill>
            </a:endParaRPr>
          </a:p>
        </p:txBody>
      </p:sp>
    </p:spTree>
    <p:extLst>
      <p:ext uri="{BB962C8B-B14F-4D97-AF65-F5344CB8AC3E}">
        <p14:creationId xmlns:p14="http://schemas.microsoft.com/office/powerpoint/2010/main" val="11516725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60755"/>
          </a:xfrm>
        </p:spPr>
        <p:txBody>
          <a:bodyPr/>
          <a:lstStyle/>
          <a:p>
            <a:r>
              <a:rPr lang="en-US" dirty="0" smtClean="0"/>
              <a:t>Indicating progress</a:t>
            </a:r>
            <a:endParaRPr lang="en-US" dirty="0"/>
          </a:p>
        </p:txBody>
      </p:sp>
      <p:sp>
        <p:nvSpPr>
          <p:cNvPr id="3" name="Content Placeholder 2"/>
          <p:cNvSpPr>
            <a:spLocks noGrp="1"/>
          </p:cNvSpPr>
          <p:nvPr>
            <p:ph idx="1"/>
          </p:nvPr>
        </p:nvSpPr>
        <p:spPr>
          <a:xfrm>
            <a:off x="838200" y="1325880"/>
            <a:ext cx="10515600" cy="4851083"/>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p:txBody>
      </p:sp>
      <p:sp>
        <p:nvSpPr>
          <p:cNvPr id="5" name="Slide Number Placeholder 4"/>
          <p:cNvSpPr>
            <a:spLocks noGrp="1"/>
          </p:cNvSpPr>
          <p:nvPr>
            <p:ph type="sldNum" sz="quarter" idx="12"/>
          </p:nvPr>
        </p:nvSpPr>
        <p:spPr/>
        <p:txBody>
          <a:bodyPr/>
          <a:lstStyle/>
          <a:p>
            <a:fld id="{B9EFD81A-1442-9E4D-A93D-D8A84410F4F7}" type="slidenum">
              <a:rPr lang="en-US" smtClean="0"/>
              <a:t>23</a:t>
            </a:fld>
            <a:endParaRPr lang="en-US" dirty="0"/>
          </a:p>
        </p:txBody>
      </p:sp>
      <p:sp>
        <p:nvSpPr>
          <p:cNvPr id="7" name="TextBox 6"/>
          <p:cNvSpPr txBox="1"/>
          <p:nvPr/>
        </p:nvSpPr>
        <p:spPr>
          <a:xfrm>
            <a:off x="838200" y="1325880"/>
            <a:ext cx="10515600" cy="4770537"/>
          </a:xfrm>
          <a:prstGeom prst="rect">
            <a:avLst/>
          </a:prstGeom>
          <a:solidFill>
            <a:schemeClr val="tx1">
              <a:lumMod val="85000"/>
              <a:lumOff val="15000"/>
            </a:schemeClr>
          </a:solidFill>
        </p:spPr>
        <p:txBody>
          <a:bodyPr wrap="square" rtlCol="0">
            <a:spAutoFit/>
          </a:bodyPr>
          <a:lstStyle/>
          <a:p>
            <a:r>
              <a:rPr lang="mr-IN" sz="1600" b="1" dirty="0" err="1">
                <a:solidFill>
                  <a:schemeClr val="accent4">
                    <a:lumMod val="60000"/>
                    <a:lumOff val="40000"/>
                  </a:schemeClr>
                </a:solidFill>
              </a:rPr>
              <a:t>export</a:t>
            </a:r>
            <a:r>
              <a:rPr lang="mr-IN" sz="1600" b="1" dirty="0">
                <a:solidFill>
                  <a:schemeClr val="accent4">
                    <a:lumMod val="60000"/>
                    <a:lumOff val="40000"/>
                  </a:schemeClr>
                </a:solidFill>
              </a:rPr>
              <a:t> </a:t>
            </a:r>
            <a:r>
              <a:rPr lang="mr-IN" sz="1600" b="1" dirty="0" err="1">
                <a:solidFill>
                  <a:schemeClr val="accent4">
                    <a:lumMod val="60000"/>
                    <a:lumOff val="40000"/>
                  </a:schemeClr>
                </a:solidFill>
              </a:rPr>
              <a:t>class</a:t>
            </a:r>
            <a:r>
              <a:rPr lang="mr-IN" sz="1600" b="1" dirty="0">
                <a:solidFill>
                  <a:schemeClr val="accent4">
                    <a:lumMod val="60000"/>
                    <a:lumOff val="40000"/>
                  </a:schemeClr>
                </a:solidFill>
              </a:rPr>
              <a:t> </a:t>
            </a:r>
            <a:r>
              <a:rPr lang="mr-IN" sz="1600" dirty="0" err="1" smtClean="0">
                <a:solidFill>
                  <a:schemeClr val="accent4">
                    <a:lumMod val="60000"/>
                    <a:lumOff val="40000"/>
                  </a:schemeClr>
                </a:solidFill>
              </a:rPr>
              <a:t>HomeComponent</a:t>
            </a:r>
            <a:r>
              <a:rPr lang="mr-IN" sz="1600" dirty="0" smtClean="0">
                <a:solidFill>
                  <a:schemeClr val="accent4">
                    <a:lumMod val="60000"/>
                    <a:lumOff val="40000"/>
                  </a:schemeClr>
                </a:solidFill>
              </a:rPr>
              <a:t> {</a:t>
            </a:r>
            <a:r>
              <a:rPr lang="en-US" sz="1600" dirty="0" smtClean="0">
                <a:solidFill>
                  <a:schemeClr val="accent4">
                    <a:lumMod val="60000"/>
                    <a:lumOff val="40000"/>
                  </a:schemeClr>
                </a:solidFill>
              </a:rPr>
              <a:t/>
            </a:r>
            <a:br>
              <a:rPr lang="en-US" sz="1600" dirty="0" smtClean="0">
                <a:solidFill>
                  <a:schemeClr val="accent4">
                    <a:lumMod val="60000"/>
                    <a:lumOff val="40000"/>
                  </a:schemeClr>
                </a:solidFill>
              </a:rPr>
            </a:br>
            <a:r>
              <a:rPr lang="en-US" sz="1600" dirty="0" smtClean="0">
                <a:solidFill>
                  <a:schemeClr val="accent4">
                    <a:lumMod val="60000"/>
                    <a:lumOff val="40000"/>
                  </a:schemeClr>
                </a:solidFill>
              </a:rPr>
              <a:t>         </a:t>
            </a:r>
            <a:r>
              <a:rPr lang="mr-IN" sz="1600" dirty="0" smtClean="0">
                <a:solidFill>
                  <a:schemeClr val="accent4">
                    <a:lumMod val="60000"/>
                    <a:lumOff val="40000"/>
                  </a:schemeClr>
                </a:solidFill>
              </a:rPr>
              <a:t>…</a:t>
            </a:r>
            <a:r>
              <a:rPr lang="en-US" sz="1600" dirty="0" smtClean="0">
                <a:solidFill>
                  <a:schemeClr val="accent4">
                    <a:lumMod val="60000"/>
                    <a:lumOff val="40000"/>
                  </a:schemeClr>
                </a:solidFill>
              </a:rPr>
              <a:t>		</a:t>
            </a:r>
            <a:r>
              <a:rPr lang="mr-IN" sz="1600" dirty="0">
                <a:solidFill>
                  <a:schemeClr val="accent4">
                    <a:lumMod val="60000"/>
                    <a:lumOff val="40000"/>
                  </a:schemeClr>
                </a:solidFill>
              </a:rPr>
              <a:t/>
            </a:r>
            <a:br>
              <a:rPr lang="mr-IN" sz="1600" dirty="0">
                <a:solidFill>
                  <a:schemeClr val="accent4">
                    <a:lumMod val="60000"/>
                    <a:lumOff val="40000"/>
                  </a:schemeClr>
                </a:solidFill>
              </a:rPr>
            </a:br>
            <a:r>
              <a:rPr lang="mr-IN" sz="1600" dirty="0">
                <a:solidFill>
                  <a:schemeClr val="accent6"/>
                </a:solidFill>
              </a:rPr>
              <a:t>    </a:t>
            </a:r>
            <a:r>
              <a:rPr lang="mr-IN" sz="1600" dirty="0" err="1">
                <a:solidFill>
                  <a:schemeClr val="accent6"/>
                </a:solidFill>
              </a:rPr>
              <a:t>loading</a:t>
            </a:r>
            <a:r>
              <a:rPr lang="mr-IN" sz="1600" dirty="0" smtClean="0">
                <a:solidFill>
                  <a:schemeClr val="accent6"/>
                </a:solidFill>
              </a:rPr>
              <a:t>: </a:t>
            </a:r>
            <a:r>
              <a:rPr lang="mr-IN" sz="1600" b="1" dirty="0" err="1">
                <a:solidFill>
                  <a:schemeClr val="accent6"/>
                </a:solidFill>
              </a:rPr>
              <a:t>boolean</a:t>
            </a:r>
            <a:r>
              <a:rPr lang="mr-IN" sz="1600" b="1" dirty="0">
                <a:solidFill>
                  <a:schemeClr val="accent6"/>
                </a:solidFill>
              </a:rPr>
              <a:t> </a:t>
            </a:r>
            <a:r>
              <a:rPr lang="mr-IN" sz="1600" dirty="0" smtClean="0">
                <a:solidFill>
                  <a:schemeClr val="accent6"/>
                </a:solidFill>
              </a:rPr>
              <a:t>= </a:t>
            </a:r>
            <a:r>
              <a:rPr lang="mr-IN" sz="1600" b="1" dirty="0" err="1">
                <a:solidFill>
                  <a:schemeClr val="accent6"/>
                </a:solidFill>
              </a:rPr>
              <a:t>false</a:t>
            </a:r>
            <a:r>
              <a:rPr lang="mr-IN" sz="1600" dirty="0">
                <a:solidFill>
                  <a:schemeClr val="accent6"/>
                </a:solidFill>
              </a:rPr>
              <a:t>;</a:t>
            </a:r>
            <a:r>
              <a:rPr lang="mr-IN" sz="1600" dirty="0">
                <a:solidFill>
                  <a:schemeClr val="accent4">
                    <a:lumMod val="60000"/>
                    <a:lumOff val="40000"/>
                  </a:schemeClr>
                </a:solidFill>
              </a:rPr>
              <a:t/>
            </a:r>
            <a:br>
              <a:rPr lang="mr-IN" sz="1600" dirty="0">
                <a:solidFill>
                  <a:schemeClr val="accent4">
                    <a:lumMod val="60000"/>
                    <a:lumOff val="40000"/>
                  </a:schemeClr>
                </a:solidFill>
              </a:rPr>
            </a:br>
            <a:r>
              <a:rPr lang="mr-IN" sz="1600" dirty="0" smtClean="0">
                <a:solidFill>
                  <a:schemeClr val="accent4">
                    <a:lumMod val="60000"/>
                    <a:lumOff val="40000"/>
                  </a:schemeClr>
                </a:solidFill>
              </a:rPr>
              <a:t/>
            </a:r>
            <a:br>
              <a:rPr lang="mr-IN" sz="1600" dirty="0" smtClean="0">
                <a:solidFill>
                  <a:schemeClr val="accent4">
                    <a:lumMod val="60000"/>
                    <a:lumOff val="40000"/>
                  </a:schemeClr>
                </a:solidFill>
              </a:rPr>
            </a:br>
            <a:r>
              <a:rPr lang="mr-IN" sz="1600" dirty="0" smtClean="0">
                <a:solidFill>
                  <a:schemeClr val="accent4">
                    <a:lumMod val="60000"/>
                    <a:lumOff val="40000"/>
                  </a:schemeClr>
                </a:solidFill>
              </a:rPr>
              <a:t>    </a:t>
            </a:r>
            <a:r>
              <a:rPr lang="mr-IN" sz="1600" dirty="0" err="1">
                <a:solidFill>
                  <a:schemeClr val="accent4">
                    <a:lumMod val="60000"/>
                    <a:lumOff val="40000"/>
                  </a:schemeClr>
                </a:solidFill>
              </a:rPr>
              <a:t>onClick</a:t>
            </a:r>
            <a:r>
              <a:rPr lang="mr-IN" sz="1600" dirty="0" smtClean="0">
                <a:solidFill>
                  <a:schemeClr val="accent4">
                    <a:lumMod val="60000"/>
                    <a:lumOff val="40000"/>
                  </a:schemeClr>
                </a:solidFill>
              </a:rPr>
              <a:t>(</a:t>
            </a:r>
            <a:r>
              <a:rPr lang="mr-IN" sz="1600" dirty="0" err="1" smtClean="0">
                <a:solidFill>
                  <a:schemeClr val="accent4">
                    <a:lumMod val="60000"/>
                    <a:lumOff val="40000"/>
                  </a:schemeClr>
                </a:solidFill>
              </a:rPr>
              <a:t>query</a:t>
            </a:r>
            <a:r>
              <a:rPr lang="mr-IN" sz="1600" dirty="0" smtClean="0">
                <a:solidFill>
                  <a:schemeClr val="accent4">
                    <a:lumMod val="60000"/>
                    <a:lumOff val="40000"/>
                  </a:schemeClr>
                </a:solidFill>
              </a:rPr>
              <a:t>: </a:t>
            </a:r>
            <a:r>
              <a:rPr lang="mr-IN" sz="1600" b="1" dirty="0" err="1">
                <a:solidFill>
                  <a:schemeClr val="accent4">
                    <a:lumMod val="60000"/>
                    <a:lumOff val="40000"/>
                  </a:schemeClr>
                </a:solidFill>
              </a:rPr>
              <a:t>string</a:t>
            </a:r>
            <a:r>
              <a:rPr lang="mr-IN" sz="1600" dirty="0" smtClean="0">
                <a:solidFill>
                  <a:schemeClr val="accent4">
                    <a:lumMod val="60000"/>
                    <a:lumOff val="40000"/>
                  </a:schemeClr>
                </a:solidFill>
              </a:rPr>
              <a:t>) {</a:t>
            </a:r>
            <a:r>
              <a:rPr lang="mr-IN" sz="1600" dirty="0">
                <a:solidFill>
                  <a:schemeClr val="accent4">
                    <a:lumMod val="60000"/>
                    <a:lumOff val="40000"/>
                  </a:schemeClr>
                </a:solidFill>
              </a:rPr>
              <a:t/>
            </a:r>
            <a:br>
              <a:rPr lang="mr-IN" sz="1600" dirty="0">
                <a:solidFill>
                  <a:schemeClr val="accent4">
                    <a:lumMod val="60000"/>
                    <a:lumOff val="40000"/>
                  </a:schemeClr>
                </a:solidFill>
              </a:rPr>
            </a:br>
            <a:r>
              <a:rPr lang="mr-IN" sz="1600" dirty="0">
                <a:solidFill>
                  <a:schemeClr val="accent6"/>
                </a:solidFill>
              </a:rPr>
              <a:t>        </a:t>
            </a:r>
            <a:r>
              <a:rPr lang="mr-IN" sz="1600" b="1" dirty="0" err="1">
                <a:solidFill>
                  <a:schemeClr val="accent6"/>
                </a:solidFill>
              </a:rPr>
              <a:t>this</a:t>
            </a:r>
            <a:r>
              <a:rPr lang="mr-IN" sz="1600" dirty="0" err="1" smtClean="0">
                <a:solidFill>
                  <a:schemeClr val="accent6"/>
                </a:solidFill>
              </a:rPr>
              <a:t>.</a:t>
            </a:r>
            <a:r>
              <a:rPr lang="mr-IN" sz="1600" dirty="0" err="1">
                <a:solidFill>
                  <a:schemeClr val="accent6"/>
                </a:solidFill>
              </a:rPr>
              <a:t>loading</a:t>
            </a:r>
            <a:r>
              <a:rPr lang="mr-IN" sz="1600" dirty="0">
                <a:solidFill>
                  <a:schemeClr val="accent6"/>
                </a:solidFill>
              </a:rPr>
              <a:t> </a:t>
            </a:r>
            <a:r>
              <a:rPr lang="mr-IN" sz="1600" dirty="0" smtClean="0">
                <a:solidFill>
                  <a:schemeClr val="accent6"/>
                </a:solidFill>
              </a:rPr>
              <a:t>= </a:t>
            </a:r>
            <a:r>
              <a:rPr lang="mr-IN" sz="1600" b="1" dirty="0" err="1">
                <a:solidFill>
                  <a:schemeClr val="accent6"/>
                </a:solidFill>
              </a:rPr>
              <a:t>true</a:t>
            </a:r>
            <a:r>
              <a:rPr lang="mr-IN" sz="1600" dirty="0" smtClean="0">
                <a:solidFill>
                  <a:schemeClr val="accent6"/>
                </a:solidFill>
              </a:rPr>
              <a:t>;</a:t>
            </a:r>
            <a:endParaRPr lang="en-US" sz="1600" dirty="0" smtClean="0">
              <a:solidFill>
                <a:schemeClr val="accent6"/>
              </a:solidFill>
            </a:endParaRPr>
          </a:p>
          <a:p>
            <a:r>
              <a:rPr lang="en-US" sz="1600" dirty="0">
                <a:solidFill>
                  <a:schemeClr val="accent4">
                    <a:lumMod val="60000"/>
                    <a:lumOff val="40000"/>
                  </a:schemeClr>
                </a:solidFill>
              </a:rPr>
              <a:t>                  </a:t>
            </a:r>
            <a:r>
              <a:rPr lang="mr-IN" sz="1600" dirty="0" smtClean="0">
                <a:solidFill>
                  <a:schemeClr val="accent4">
                    <a:lumMod val="60000"/>
                    <a:lumOff val="40000"/>
                  </a:schemeClr>
                </a:solidFill>
              </a:rPr>
              <a:t>…</a:t>
            </a:r>
            <a:r>
              <a:rPr lang="mr-IN" sz="1600" dirty="0">
                <a:solidFill>
                  <a:schemeClr val="accent4">
                    <a:lumMod val="60000"/>
                    <a:lumOff val="40000"/>
                  </a:schemeClr>
                </a:solidFill>
              </a:rPr>
              <a:t/>
            </a:r>
            <a:br>
              <a:rPr lang="mr-IN" sz="1600" dirty="0">
                <a:solidFill>
                  <a:schemeClr val="accent4">
                    <a:lumMod val="60000"/>
                    <a:lumOff val="40000"/>
                  </a:schemeClr>
                </a:solidFill>
              </a:rPr>
            </a:br>
            <a:r>
              <a:rPr lang="mr-IN" sz="1600" dirty="0">
                <a:solidFill>
                  <a:schemeClr val="accent4">
                    <a:lumMod val="60000"/>
                    <a:lumOff val="40000"/>
                  </a:schemeClr>
                </a:solidFill>
              </a:rPr>
              <a:t>        </a:t>
            </a:r>
            <a:r>
              <a:rPr lang="mr-IN" sz="1600" b="1" dirty="0" err="1">
                <a:solidFill>
                  <a:schemeClr val="accent4">
                    <a:lumMod val="60000"/>
                    <a:lumOff val="40000"/>
                  </a:schemeClr>
                </a:solidFill>
              </a:rPr>
              <a:t>this</a:t>
            </a:r>
            <a:r>
              <a:rPr lang="mr-IN" sz="1600" dirty="0" err="1" smtClean="0">
                <a:solidFill>
                  <a:schemeClr val="accent4">
                    <a:lumMod val="60000"/>
                    <a:lumOff val="40000"/>
                  </a:schemeClr>
                </a:solidFill>
              </a:rPr>
              <a:t>.photoService.</a:t>
            </a:r>
            <a:r>
              <a:rPr lang="mr-IN" sz="1600" dirty="0" err="1">
                <a:solidFill>
                  <a:schemeClr val="accent4">
                    <a:lumMod val="60000"/>
                    <a:lumOff val="40000"/>
                  </a:schemeClr>
                </a:solidFill>
              </a:rPr>
              <a:t>getPhotos</a:t>
            </a:r>
            <a:r>
              <a:rPr lang="mr-IN" sz="1600" dirty="0" smtClean="0">
                <a:solidFill>
                  <a:schemeClr val="accent4">
                    <a:lumMod val="60000"/>
                    <a:lumOff val="40000"/>
                  </a:schemeClr>
                </a:solidFill>
              </a:rPr>
              <a:t>(</a:t>
            </a:r>
            <a:r>
              <a:rPr lang="mr-IN" sz="1600" dirty="0" err="1" smtClean="0">
                <a:solidFill>
                  <a:schemeClr val="accent4">
                    <a:lumMod val="60000"/>
                    <a:lumOff val="40000"/>
                  </a:schemeClr>
                </a:solidFill>
              </a:rPr>
              <a:t>query</a:t>
            </a:r>
            <a:r>
              <a:rPr lang="mr-IN" sz="1600" dirty="0" smtClean="0">
                <a:solidFill>
                  <a:schemeClr val="accent4">
                    <a:lumMod val="60000"/>
                    <a:lumOff val="40000"/>
                  </a:schemeClr>
                </a:solidFill>
              </a:rPr>
              <a:t>)</a:t>
            </a:r>
            <a:br>
              <a:rPr lang="mr-IN" sz="1600" dirty="0" smtClean="0">
                <a:solidFill>
                  <a:schemeClr val="accent4">
                    <a:lumMod val="60000"/>
                    <a:lumOff val="40000"/>
                  </a:schemeClr>
                </a:solidFill>
              </a:rPr>
            </a:br>
            <a:r>
              <a:rPr lang="mr-IN" sz="1600" dirty="0" smtClean="0">
                <a:solidFill>
                  <a:schemeClr val="accent4">
                    <a:lumMod val="60000"/>
                    <a:lumOff val="40000"/>
                  </a:schemeClr>
                </a:solidFill>
              </a:rPr>
              <a:t>            .</a:t>
            </a:r>
            <a:r>
              <a:rPr lang="mr-IN" sz="1600" dirty="0" err="1">
                <a:solidFill>
                  <a:schemeClr val="accent4">
                    <a:lumMod val="60000"/>
                    <a:lumOff val="40000"/>
                  </a:schemeClr>
                </a:solidFill>
              </a:rPr>
              <a:t>subscribe</a:t>
            </a:r>
            <a:r>
              <a:rPr lang="mr-IN" sz="1600" dirty="0" smtClean="0">
                <a:solidFill>
                  <a:schemeClr val="accent4">
                    <a:lumMod val="60000"/>
                    <a:lumOff val="40000"/>
                  </a:schemeClr>
                </a:solidFill>
              </a:rPr>
              <a:t>(</a:t>
            </a:r>
            <a:br>
              <a:rPr lang="mr-IN" sz="1600" dirty="0" smtClean="0">
                <a:solidFill>
                  <a:schemeClr val="accent4">
                    <a:lumMod val="60000"/>
                    <a:lumOff val="40000"/>
                  </a:schemeClr>
                </a:solidFill>
              </a:rPr>
            </a:br>
            <a:r>
              <a:rPr lang="mr-IN" sz="1600" dirty="0" smtClean="0">
                <a:solidFill>
                  <a:schemeClr val="accent4">
                    <a:lumMod val="60000"/>
                    <a:lumOff val="40000"/>
                  </a:schemeClr>
                </a:solidFill>
              </a:rPr>
              <a:t>                </a:t>
            </a:r>
            <a:r>
              <a:rPr lang="mr-IN" sz="1600" dirty="0" err="1" smtClean="0">
                <a:solidFill>
                  <a:schemeClr val="accent4">
                    <a:lumMod val="60000"/>
                    <a:lumOff val="40000"/>
                  </a:schemeClr>
                </a:solidFill>
              </a:rPr>
              <a:t>result</a:t>
            </a:r>
            <a:r>
              <a:rPr lang="mr-IN" sz="1600" dirty="0" smtClean="0">
                <a:solidFill>
                  <a:schemeClr val="accent4">
                    <a:lumMod val="60000"/>
                    <a:lumOff val="40000"/>
                  </a:schemeClr>
                </a:solidFill>
              </a:rPr>
              <a:t> =&gt; {</a:t>
            </a:r>
            <a:endParaRPr lang="en-US" sz="1600" dirty="0">
              <a:solidFill>
                <a:schemeClr val="accent4">
                  <a:lumMod val="60000"/>
                  <a:lumOff val="40000"/>
                </a:schemeClr>
              </a:solidFill>
            </a:endParaRPr>
          </a:p>
          <a:p>
            <a:r>
              <a:rPr lang="en-US" sz="1600" dirty="0" smtClean="0">
                <a:solidFill>
                  <a:schemeClr val="accent4">
                    <a:lumMod val="60000"/>
                    <a:lumOff val="40000"/>
                  </a:schemeClr>
                </a:solidFill>
              </a:rPr>
              <a:t>                                           </a:t>
            </a:r>
            <a:r>
              <a:rPr lang="mr-IN" sz="1600" dirty="0" smtClean="0">
                <a:solidFill>
                  <a:schemeClr val="accent4">
                    <a:lumMod val="60000"/>
                    <a:lumOff val="40000"/>
                  </a:schemeClr>
                </a:solidFill>
              </a:rPr>
              <a:t>…</a:t>
            </a:r>
            <a:br>
              <a:rPr lang="mr-IN" sz="1600" dirty="0" smtClean="0">
                <a:solidFill>
                  <a:schemeClr val="accent4">
                    <a:lumMod val="60000"/>
                    <a:lumOff val="40000"/>
                  </a:schemeClr>
                </a:solidFill>
              </a:rPr>
            </a:br>
            <a:r>
              <a:rPr lang="mr-IN" sz="1600" dirty="0" smtClean="0">
                <a:solidFill>
                  <a:schemeClr val="accent4">
                    <a:lumMod val="60000"/>
                    <a:lumOff val="40000"/>
                  </a:schemeClr>
                </a:solidFill>
              </a:rPr>
              <a:t>                }</a:t>
            </a:r>
            <a:r>
              <a:rPr lang="mr-IN" sz="1600" dirty="0">
                <a:solidFill>
                  <a:schemeClr val="accent4">
                    <a:lumMod val="60000"/>
                    <a:lumOff val="40000"/>
                  </a:schemeClr>
                </a:solidFill>
              </a:rPr>
              <a:t>,</a:t>
            </a:r>
            <a:br>
              <a:rPr lang="mr-IN" sz="1600" dirty="0">
                <a:solidFill>
                  <a:schemeClr val="accent4">
                    <a:lumMod val="60000"/>
                    <a:lumOff val="40000"/>
                  </a:schemeClr>
                </a:solidFill>
              </a:rPr>
            </a:br>
            <a:r>
              <a:rPr lang="mr-IN" sz="1600" dirty="0">
                <a:solidFill>
                  <a:schemeClr val="accent4">
                    <a:lumMod val="60000"/>
                    <a:lumOff val="40000"/>
                  </a:schemeClr>
                </a:solidFill>
              </a:rPr>
              <a:t>                </a:t>
            </a:r>
            <a:r>
              <a:rPr lang="mr-IN" sz="1600" dirty="0" err="1" smtClean="0">
                <a:solidFill>
                  <a:schemeClr val="accent4">
                    <a:lumMod val="60000"/>
                    <a:lumOff val="40000"/>
                  </a:schemeClr>
                </a:solidFill>
              </a:rPr>
              <a:t>error</a:t>
            </a:r>
            <a:r>
              <a:rPr lang="mr-IN" sz="1600" dirty="0" smtClean="0">
                <a:solidFill>
                  <a:schemeClr val="accent4">
                    <a:lumMod val="60000"/>
                    <a:lumOff val="40000"/>
                  </a:schemeClr>
                </a:solidFill>
              </a:rPr>
              <a:t> =&gt; {</a:t>
            </a:r>
            <a:br>
              <a:rPr lang="mr-IN" sz="1600" dirty="0" smtClean="0">
                <a:solidFill>
                  <a:schemeClr val="accent4">
                    <a:lumMod val="60000"/>
                    <a:lumOff val="40000"/>
                  </a:schemeClr>
                </a:solidFill>
              </a:rPr>
            </a:br>
            <a:r>
              <a:rPr lang="mr-IN" sz="1600" dirty="0" smtClean="0">
                <a:solidFill>
                  <a:schemeClr val="accent4">
                    <a:lumMod val="60000"/>
                    <a:lumOff val="40000"/>
                  </a:schemeClr>
                </a:solidFill>
              </a:rPr>
              <a:t>                    </a:t>
            </a:r>
            <a:r>
              <a:rPr lang="mr-IN" sz="1600" b="1" dirty="0" smtClean="0">
                <a:solidFill>
                  <a:schemeClr val="accent4">
                    <a:lumMod val="60000"/>
                    <a:lumOff val="40000"/>
                  </a:schemeClr>
                </a:solidFill>
              </a:rPr>
              <a:t>…</a:t>
            </a:r>
            <a:r>
              <a:rPr lang="mr-IN" sz="1600" dirty="0">
                <a:solidFill>
                  <a:schemeClr val="accent4">
                    <a:lumMod val="60000"/>
                    <a:lumOff val="40000"/>
                  </a:schemeClr>
                </a:solidFill>
              </a:rPr>
              <a:t/>
            </a:r>
            <a:br>
              <a:rPr lang="mr-IN" sz="1600" dirty="0">
                <a:solidFill>
                  <a:schemeClr val="accent4">
                    <a:lumMod val="60000"/>
                    <a:lumOff val="40000"/>
                  </a:schemeClr>
                </a:solidFill>
              </a:rPr>
            </a:br>
            <a:r>
              <a:rPr lang="mr-IN" sz="1600" dirty="0">
                <a:solidFill>
                  <a:schemeClr val="accent4">
                    <a:lumMod val="60000"/>
                    <a:lumOff val="40000"/>
                  </a:schemeClr>
                </a:solidFill>
              </a:rPr>
              <a:t>                </a:t>
            </a:r>
            <a:r>
              <a:rPr lang="mr-IN" sz="1600" dirty="0" smtClean="0">
                <a:solidFill>
                  <a:schemeClr val="accent4">
                    <a:lumMod val="60000"/>
                    <a:lumOff val="40000"/>
                  </a:schemeClr>
                </a:solidFill>
              </a:rPr>
              <a:t>}</a:t>
            </a:r>
            <a:r>
              <a:rPr lang="en-US" sz="1600" dirty="0" smtClean="0">
                <a:solidFill>
                  <a:schemeClr val="accent4">
                    <a:lumMod val="60000"/>
                    <a:lumOff val="40000"/>
                  </a:schemeClr>
                </a:solidFill>
              </a:rPr>
              <a:t>,</a:t>
            </a:r>
          </a:p>
          <a:p>
            <a:r>
              <a:rPr lang="en-US" sz="1600" dirty="0">
                <a:solidFill>
                  <a:schemeClr val="accent4">
                    <a:lumMod val="60000"/>
                    <a:lumOff val="40000"/>
                  </a:schemeClr>
                </a:solidFill>
              </a:rPr>
              <a:t>	</a:t>
            </a:r>
            <a:r>
              <a:rPr lang="en-US" sz="1600" dirty="0">
                <a:solidFill>
                  <a:schemeClr val="accent6"/>
                </a:solidFill>
              </a:rPr>
              <a:t> </a:t>
            </a:r>
            <a:r>
              <a:rPr lang="en-US" sz="1600" dirty="0" smtClean="0">
                <a:solidFill>
                  <a:schemeClr val="accent6"/>
                </a:solidFill>
              </a:rPr>
              <a:t>              () </a:t>
            </a:r>
            <a:r>
              <a:rPr lang="en-US" sz="1600" dirty="0">
                <a:solidFill>
                  <a:schemeClr val="accent6"/>
                </a:solidFill>
              </a:rPr>
              <a:t>=&gt; </a:t>
            </a:r>
            <a:r>
              <a:rPr lang="en-US" sz="1600" b="1" dirty="0" err="1">
                <a:solidFill>
                  <a:schemeClr val="accent6"/>
                </a:solidFill>
              </a:rPr>
              <a:t>this</a:t>
            </a:r>
            <a:r>
              <a:rPr lang="en-US" sz="1600" dirty="0" err="1">
                <a:solidFill>
                  <a:schemeClr val="accent6"/>
                </a:solidFill>
              </a:rPr>
              <a:t>.loading</a:t>
            </a:r>
            <a:r>
              <a:rPr lang="en-US" sz="1600" dirty="0">
                <a:solidFill>
                  <a:schemeClr val="accent6"/>
                </a:solidFill>
              </a:rPr>
              <a:t> = </a:t>
            </a:r>
            <a:r>
              <a:rPr lang="en-US" sz="1600" b="1" dirty="0" smtClean="0">
                <a:solidFill>
                  <a:schemeClr val="accent6"/>
                </a:solidFill>
              </a:rPr>
              <a:t>false; </a:t>
            </a:r>
            <a:r>
              <a:rPr lang="mr-IN" sz="1600" dirty="0" smtClean="0">
                <a:solidFill>
                  <a:schemeClr val="accent4">
                    <a:lumMod val="60000"/>
                    <a:lumOff val="40000"/>
                  </a:schemeClr>
                </a:solidFill>
              </a:rPr>
              <a:t/>
            </a:r>
            <a:br>
              <a:rPr lang="mr-IN" sz="1600" dirty="0" smtClean="0">
                <a:solidFill>
                  <a:schemeClr val="accent4">
                    <a:lumMod val="60000"/>
                    <a:lumOff val="40000"/>
                  </a:schemeClr>
                </a:solidFill>
              </a:rPr>
            </a:br>
            <a:r>
              <a:rPr lang="mr-IN" sz="1600" dirty="0" smtClean="0">
                <a:solidFill>
                  <a:schemeClr val="accent4">
                    <a:lumMod val="60000"/>
                    <a:lumOff val="40000"/>
                  </a:schemeClr>
                </a:solidFill>
              </a:rPr>
              <a:t>            )</a:t>
            </a:r>
            <a:r>
              <a:rPr lang="mr-IN" sz="1600" dirty="0">
                <a:solidFill>
                  <a:schemeClr val="accent4">
                    <a:lumMod val="60000"/>
                    <a:lumOff val="40000"/>
                  </a:schemeClr>
                </a:solidFill>
              </a:rPr>
              <a:t>;</a:t>
            </a:r>
            <a:br>
              <a:rPr lang="mr-IN" sz="1600" dirty="0">
                <a:solidFill>
                  <a:schemeClr val="accent4">
                    <a:lumMod val="60000"/>
                    <a:lumOff val="40000"/>
                  </a:schemeClr>
                </a:solidFill>
              </a:rPr>
            </a:br>
            <a:r>
              <a:rPr lang="mr-IN" sz="1600" dirty="0">
                <a:solidFill>
                  <a:schemeClr val="accent4">
                    <a:lumMod val="60000"/>
                    <a:lumOff val="40000"/>
                  </a:schemeClr>
                </a:solidFill>
              </a:rPr>
              <a:t>    </a:t>
            </a:r>
            <a:r>
              <a:rPr lang="mr-IN" sz="1600" dirty="0" smtClean="0">
                <a:solidFill>
                  <a:schemeClr val="accent4">
                    <a:lumMod val="60000"/>
                    <a:lumOff val="40000"/>
                  </a:schemeClr>
                </a:solidFill>
              </a:rPr>
              <a:t>}</a:t>
            </a:r>
            <a:br>
              <a:rPr lang="mr-IN" sz="1600" dirty="0" smtClean="0">
                <a:solidFill>
                  <a:schemeClr val="accent4">
                    <a:lumMod val="60000"/>
                    <a:lumOff val="40000"/>
                  </a:schemeClr>
                </a:solidFill>
              </a:rPr>
            </a:br>
            <a:r>
              <a:rPr lang="mr-IN" sz="1600" dirty="0" smtClean="0">
                <a:solidFill>
                  <a:schemeClr val="accent4">
                    <a:lumMod val="60000"/>
                    <a:lumOff val="40000"/>
                  </a:schemeClr>
                </a:solidFill>
              </a:rPr>
              <a:t>}</a:t>
            </a:r>
            <a:endParaRPr lang="en-US" sz="1600" dirty="0" smtClean="0">
              <a:solidFill>
                <a:schemeClr val="accent4">
                  <a:lumMod val="60000"/>
                  <a:lumOff val="40000"/>
                </a:schemeClr>
              </a:solidFill>
            </a:endParaRPr>
          </a:p>
        </p:txBody>
      </p:sp>
    </p:spTree>
    <p:extLst>
      <p:ext uri="{BB962C8B-B14F-4D97-AF65-F5344CB8AC3E}">
        <p14:creationId xmlns:p14="http://schemas.microsoft.com/office/powerpoint/2010/main" val="6562524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60755"/>
          </a:xfrm>
        </p:spPr>
        <p:txBody>
          <a:bodyPr/>
          <a:lstStyle/>
          <a:p>
            <a:r>
              <a:rPr lang="en-US" dirty="0" smtClean="0"/>
              <a:t>Indicating progress</a:t>
            </a:r>
            <a:endParaRPr lang="en-US" dirty="0"/>
          </a:p>
        </p:txBody>
      </p:sp>
      <p:sp>
        <p:nvSpPr>
          <p:cNvPr id="3" name="Content Placeholder 2"/>
          <p:cNvSpPr>
            <a:spLocks noGrp="1"/>
          </p:cNvSpPr>
          <p:nvPr>
            <p:ph idx="1"/>
          </p:nvPr>
        </p:nvSpPr>
        <p:spPr>
          <a:xfrm>
            <a:off x="838200" y="1325880"/>
            <a:ext cx="10515600" cy="4851083"/>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Let’s add a loading </a:t>
            </a:r>
            <a:r>
              <a:rPr lang="en-US" dirty="0" smtClean="0">
                <a:hlinkClick r:id="rId3"/>
              </a:rPr>
              <a:t>spinner</a:t>
            </a:r>
            <a:r>
              <a:rPr lang="en-US" dirty="0" smtClean="0"/>
              <a:t> and disable the search button while data is</a:t>
            </a:r>
            <a:r>
              <a:rPr lang="en-US" dirty="0"/>
              <a:t> </a:t>
            </a:r>
            <a:r>
              <a:rPr lang="en-US" dirty="0" smtClean="0"/>
              <a:t>being retrieved</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p:txBody>
      </p:sp>
      <p:sp>
        <p:nvSpPr>
          <p:cNvPr id="5" name="Slide Number Placeholder 4"/>
          <p:cNvSpPr>
            <a:spLocks noGrp="1"/>
          </p:cNvSpPr>
          <p:nvPr>
            <p:ph type="sldNum" sz="quarter" idx="12"/>
          </p:nvPr>
        </p:nvSpPr>
        <p:spPr/>
        <p:txBody>
          <a:bodyPr/>
          <a:lstStyle/>
          <a:p>
            <a:fld id="{B9EFD81A-1442-9E4D-A93D-D8A84410F4F7}" type="slidenum">
              <a:rPr lang="en-US" smtClean="0"/>
              <a:t>24</a:t>
            </a:fld>
            <a:endParaRPr lang="en-US" dirty="0"/>
          </a:p>
        </p:txBody>
      </p:sp>
      <p:sp>
        <p:nvSpPr>
          <p:cNvPr id="6" name="TextBox 5"/>
          <p:cNvSpPr txBox="1"/>
          <p:nvPr/>
        </p:nvSpPr>
        <p:spPr>
          <a:xfrm>
            <a:off x="838200" y="2450592"/>
            <a:ext cx="10515600" cy="2308324"/>
          </a:xfrm>
          <a:prstGeom prst="rect">
            <a:avLst/>
          </a:prstGeom>
          <a:solidFill>
            <a:schemeClr val="tx1">
              <a:lumMod val="85000"/>
              <a:lumOff val="15000"/>
            </a:schemeClr>
          </a:solidFill>
        </p:spPr>
        <p:txBody>
          <a:bodyPr wrap="square" rtlCol="0">
            <a:spAutoFit/>
          </a:bodyPr>
          <a:lstStyle/>
          <a:p>
            <a:r>
              <a:rPr lang="en-US" dirty="0">
                <a:solidFill>
                  <a:schemeClr val="accent4">
                    <a:lumMod val="60000"/>
                    <a:lumOff val="40000"/>
                  </a:schemeClr>
                </a:solidFill>
              </a:rPr>
              <a:t>&lt;form&gt;</a:t>
            </a:r>
            <a:br>
              <a:rPr lang="en-US" dirty="0">
                <a:solidFill>
                  <a:schemeClr val="accent4">
                    <a:lumMod val="60000"/>
                    <a:lumOff val="40000"/>
                  </a:schemeClr>
                </a:solidFill>
              </a:rPr>
            </a:br>
            <a:r>
              <a:rPr lang="en-US" dirty="0">
                <a:solidFill>
                  <a:schemeClr val="accent4">
                    <a:lumMod val="60000"/>
                    <a:lumOff val="40000"/>
                  </a:schemeClr>
                </a:solidFill>
              </a:rPr>
              <a:t>    &lt;input type="text" placeholder="Search" #query&gt;</a:t>
            </a:r>
            <a:br>
              <a:rPr lang="en-US" dirty="0">
                <a:solidFill>
                  <a:schemeClr val="accent4">
                    <a:lumMod val="60000"/>
                    <a:lumOff val="40000"/>
                  </a:schemeClr>
                </a:solidFill>
              </a:rPr>
            </a:br>
            <a:r>
              <a:rPr lang="en-US" dirty="0">
                <a:solidFill>
                  <a:schemeClr val="accent4">
                    <a:lumMod val="60000"/>
                    <a:lumOff val="40000"/>
                  </a:schemeClr>
                </a:solidFill>
              </a:rPr>
              <a:t>    &lt;button type="submit" class="</a:t>
            </a:r>
            <a:r>
              <a:rPr lang="en-US" dirty="0" err="1">
                <a:solidFill>
                  <a:schemeClr val="accent4">
                    <a:lumMod val="60000"/>
                    <a:lumOff val="40000"/>
                  </a:schemeClr>
                </a:solidFill>
              </a:rPr>
              <a:t>btn</a:t>
            </a:r>
            <a:r>
              <a:rPr lang="en-US" dirty="0">
                <a:solidFill>
                  <a:schemeClr val="accent4">
                    <a:lumMod val="60000"/>
                    <a:lumOff val="40000"/>
                  </a:schemeClr>
                </a:solidFill>
              </a:rPr>
              <a:t> </a:t>
            </a:r>
            <a:r>
              <a:rPr lang="en-US" dirty="0" err="1">
                <a:solidFill>
                  <a:schemeClr val="accent4">
                    <a:lumMod val="60000"/>
                    <a:lumOff val="40000"/>
                  </a:schemeClr>
                </a:solidFill>
              </a:rPr>
              <a:t>btn</a:t>
            </a:r>
            <a:r>
              <a:rPr lang="en-US" dirty="0">
                <a:solidFill>
                  <a:schemeClr val="accent4">
                    <a:lumMod val="60000"/>
                    <a:lumOff val="40000"/>
                  </a:schemeClr>
                </a:solidFill>
              </a:rPr>
              <a:t>-primary" (click)="</a:t>
            </a:r>
            <a:r>
              <a:rPr lang="en-US" dirty="0" err="1">
                <a:solidFill>
                  <a:schemeClr val="accent4">
                    <a:lumMod val="60000"/>
                    <a:lumOff val="40000"/>
                  </a:schemeClr>
                </a:solidFill>
              </a:rPr>
              <a:t>onClick</a:t>
            </a:r>
            <a:r>
              <a:rPr lang="en-US" dirty="0">
                <a:solidFill>
                  <a:schemeClr val="accent4">
                    <a:lumMod val="60000"/>
                    <a:lumOff val="40000"/>
                  </a:schemeClr>
                </a:solidFill>
              </a:rPr>
              <a:t>(</a:t>
            </a:r>
            <a:r>
              <a:rPr lang="en-US" dirty="0" err="1">
                <a:solidFill>
                  <a:schemeClr val="accent4">
                    <a:lumMod val="60000"/>
                    <a:lumOff val="40000"/>
                  </a:schemeClr>
                </a:solidFill>
              </a:rPr>
              <a:t>query.value</a:t>
            </a:r>
            <a:r>
              <a:rPr lang="en-US" dirty="0">
                <a:solidFill>
                  <a:schemeClr val="accent4">
                    <a:lumMod val="60000"/>
                    <a:lumOff val="40000"/>
                  </a:schemeClr>
                </a:solidFill>
              </a:rPr>
              <a:t>)" </a:t>
            </a:r>
            <a:r>
              <a:rPr lang="en-US" dirty="0" smtClean="0">
                <a:solidFill>
                  <a:schemeClr val="accent4">
                    <a:lumMod val="60000"/>
                    <a:lumOff val="40000"/>
                  </a:schemeClr>
                </a:solidFill>
              </a:rPr>
              <a:t>          </a:t>
            </a:r>
          </a:p>
          <a:p>
            <a:r>
              <a:rPr lang="en-US" dirty="0">
                <a:solidFill>
                  <a:schemeClr val="accent4">
                    <a:lumMod val="60000"/>
                    <a:lumOff val="40000"/>
                  </a:schemeClr>
                </a:solidFill>
              </a:rPr>
              <a:t> </a:t>
            </a:r>
            <a:r>
              <a:rPr lang="en-US" dirty="0" smtClean="0">
                <a:solidFill>
                  <a:schemeClr val="accent4">
                    <a:lumMod val="60000"/>
                    <a:lumOff val="40000"/>
                  </a:schemeClr>
                </a:solidFill>
              </a:rPr>
              <a:t>                                </a:t>
            </a:r>
            <a:r>
              <a:rPr lang="en-US" dirty="0" smtClean="0">
                <a:solidFill>
                  <a:schemeClr val="accent6"/>
                </a:solidFill>
              </a:rPr>
              <a:t>[disabled]="loading"</a:t>
            </a:r>
            <a:r>
              <a:rPr lang="en-US" dirty="0" smtClean="0">
                <a:solidFill>
                  <a:schemeClr val="accent4">
                    <a:lumMod val="60000"/>
                    <a:lumOff val="40000"/>
                  </a:schemeClr>
                </a:solidFill>
              </a:rPr>
              <a:t>&gt;Search</a:t>
            </a:r>
            <a:r>
              <a:rPr lang="en-US" dirty="0">
                <a:solidFill>
                  <a:schemeClr val="accent4">
                    <a:lumMod val="60000"/>
                    <a:lumOff val="40000"/>
                  </a:schemeClr>
                </a:solidFill>
              </a:rPr>
              <a:t>&lt;/button&gt;</a:t>
            </a:r>
            <a:br>
              <a:rPr lang="en-US" dirty="0">
                <a:solidFill>
                  <a:schemeClr val="accent4">
                    <a:lumMod val="60000"/>
                    <a:lumOff val="40000"/>
                  </a:schemeClr>
                </a:solidFill>
              </a:rPr>
            </a:br>
            <a:r>
              <a:rPr lang="en-US" dirty="0">
                <a:solidFill>
                  <a:schemeClr val="accent6"/>
                </a:solidFill>
              </a:rPr>
              <a:t>    &lt;span class="spinner spinner-inline" *</a:t>
            </a:r>
            <a:r>
              <a:rPr lang="en-US" dirty="0" err="1">
                <a:solidFill>
                  <a:schemeClr val="accent6"/>
                </a:solidFill>
              </a:rPr>
              <a:t>ngIf</a:t>
            </a:r>
            <a:r>
              <a:rPr lang="en-US" dirty="0">
                <a:solidFill>
                  <a:schemeClr val="accent6"/>
                </a:solidFill>
              </a:rPr>
              <a:t>="loading"&gt;</a:t>
            </a:r>
            <a:br>
              <a:rPr lang="en-US" dirty="0">
                <a:solidFill>
                  <a:schemeClr val="accent6"/>
                </a:solidFill>
              </a:rPr>
            </a:br>
            <a:r>
              <a:rPr lang="en-US" dirty="0">
                <a:solidFill>
                  <a:schemeClr val="accent6"/>
                </a:solidFill>
              </a:rPr>
              <a:t>        </a:t>
            </a:r>
            <a:r>
              <a:rPr lang="en-US" dirty="0" smtClean="0">
                <a:solidFill>
                  <a:schemeClr val="accent6"/>
                </a:solidFill>
              </a:rPr>
              <a:t>Loading...</a:t>
            </a:r>
            <a:br>
              <a:rPr lang="en-US" dirty="0" smtClean="0">
                <a:solidFill>
                  <a:schemeClr val="accent6"/>
                </a:solidFill>
              </a:rPr>
            </a:br>
            <a:r>
              <a:rPr lang="en-US" dirty="0" smtClean="0">
                <a:solidFill>
                  <a:schemeClr val="accent6"/>
                </a:solidFill>
              </a:rPr>
              <a:t>    </a:t>
            </a:r>
            <a:r>
              <a:rPr lang="en-US" dirty="0">
                <a:solidFill>
                  <a:schemeClr val="accent6"/>
                </a:solidFill>
              </a:rPr>
              <a:t>&lt;/span&gt;</a:t>
            </a: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&lt;/form&gt;</a:t>
            </a:r>
            <a:endParaRPr lang="en-US" dirty="0" smtClean="0">
              <a:solidFill>
                <a:schemeClr val="accent4">
                  <a:lumMod val="60000"/>
                  <a:lumOff val="40000"/>
                </a:schemeClr>
              </a:solidFill>
            </a:endParaRPr>
          </a:p>
        </p:txBody>
      </p:sp>
    </p:spTree>
    <p:extLst>
      <p:ext uri="{BB962C8B-B14F-4D97-AF65-F5344CB8AC3E}">
        <p14:creationId xmlns:p14="http://schemas.microsoft.com/office/powerpoint/2010/main" val="5177858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3011"/>
          </a:xfrm>
        </p:spPr>
        <p:txBody>
          <a:bodyPr/>
          <a:lstStyle/>
          <a:p>
            <a:r>
              <a:rPr lang="en-US" dirty="0" smtClean="0"/>
              <a:t>The final product</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84840" y="1088136"/>
            <a:ext cx="9422320" cy="5097971"/>
          </a:xfrm>
        </p:spPr>
      </p:pic>
      <p:sp>
        <p:nvSpPr>
          <p:cNvPr id="4" name="Slide Number Placeholder 3"/>
          <p:cNvSpPr>
            <a:spLocks noGrp="1"/>
          </p:cNvSpPr>
          <p:nvPr>
            <p:ph type="sldNum" sz="quarter" idx="12"/>
          </p:nvPr>
        </p:nvSpPr>
        <p:spPr/>
        <p:txBody>
          <a:bodyPr/>
          <a:lstStyle/>
          <a:p>
            <a:fld id="{B9EFD81A-1442-9E4D-A93D-D8A84410F4F7}" type="slidenum">
              <a:rPr lang="en-US" smtClean="0"/>
              <a:t>25</a:t>
            </a:fld>
            <a:endParaRPr lang="en-US"/>
          </a:p>
        </p:txBody>
      </p:sp>
    </p:spTree>
    <p:extLst>
      <p:ext uri="{BB962C8B-B14F-4D97-AF65-F5344CB8AC3E}">
        <p14:creationId xmlns:p14="http://schemas.microsoft.com/office/powerpoint/2010/main" val="125695391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we didn’t get to cover in this workshop</a:t>
            </a:r>
            <a:endParaRPr lang="en-US" dirty="0"/>
          </a:p>
        </p:txBody>
      </p:sp>
      <p:sp>
        <p:nvSpPr>
          <p:cNvPr id="3" name="Content Placeholder 2"/>
          <p:cNvSpPr>
            <a:spLocks noGrp="1"/>
          </p:cNvSpPr>
          <p:nvPr>
            <p:ph idx="1"/>
          </p:nvPr>
        </p:nvSpPr>
        <p:spPr/>
        <p:txBody>
          <a:bodyPr/>
          <a:lstStyle/>
          <a:p>
            <a:r>
              <a:rPr lang="en-US" dirty="0" err="1" smtClean="0"/>
              <a:t>RxJS</a:t>
            </a:r>
            <a:r>
              <a:rPr lang="en-US" dirty="0" smtClean="0"/>
              <a:t> in detail</a:t>
            </a:r>
          </a:p>
          <a:p>
            <a:r>
              <a:rPr lang="en-US" dirty="0" smtClean="0"/>
              <a:t>Animations</a:t>
            </a:r>
          </a:p>
          <a:p>
            <a:r>
              <a:rPr lang="en-US" dirty="0" smtClean="0"/>
              <a:t>Lifecycle hooks</a:t>
            </a:r>
          </a:p>
          <a:p>
            <a:r>
              <a:rPr lang="en-US" dirty="0" smtClean="0"/>
              <a:t>Pipes</a:t>
            </a:r>
          </a:p>
          <a:p>
            <a:r>
              <a:rPr lang="en-US" dirty="0" smtClean="0"/>
              <a:t>Security</a:t>
            </a:r>
          </a:p>
          <a:p>
            <a:r>
              <a:rPr lang="mr-IN" dirty="0" smtClean="0"/>
              <a:t>…</a:t>
            </a:r>
            <a:r>
              <a:rPr lang="en-US" dirty="0" smtClean="0"/>
              <a:t>.</a:t>
            </a:r>
          </a:p>
        </p:txBody>
      </p:sp>
      <p:sp>
        <p:nvSpPr>
          <p:cNvPr id="4" name="Slide Number Placeholder 3"/>
          <p:cNvSpPr>
            <a:spLocks noGrp="1"/>
          </p:cNvSpPr>
          <p:nvPr>
            <p:ph type="sldNum" sz="quarter" idx="12"/>
          </p:nvPr>
        </p:nvSpPr>
        <p:spPr/>
        <p:txBody>
          <a:bodyPr/>
          <a:lstStyle/>
          <a:p>
            <a:fld id="{B9EFD81A-1442-9E4D-A93D-D8A84410F4F7}" type="slidenum">
              <a:rPr lang="en-US" smtClean="0"/>
              <a:t>26</a:t>
            </a:fld>
            <a:endParaRPr lang="en-US"/>
          </a:p>
        </p:txBody>
      </p:sp>
    </p:spTree>
    <p:extLst>
      <p:ext uri="{BB962C8B-B14F-4D97-AF65-F5344CB8AC3E}">
        <p14:creationId xmlns:p14="http://schemas.microsoft.com/office/powerpoint/2010/main" val="93631915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next?</a:t>
            </a:r>
            <a:endParaRPr lang="en-US" dirty="0"/>
          </a:p>
        </p:txBody>
      </p:sp>
      <p:sp>
        <p:nvSpPr>
          <p:cNvPr id="3" name="Content Placeholder 2"/>
          <p:cNvSpPr>
            <a:spLocks noGrp="1"/>
          </p:cNvSpPr>
          <p:nvPr>
            <p:ph idx="1"/>
          </p:nvPr>
        </p:nvSpPr>
        <p:spPr/>
        <p:txBody>
          <a:bodyPr/>
          <a:lstStyle/>
          <a:p>
            <a:r>
              <a:rPr lang="en-US" dirty="0" smtClean="0"/>
              <a:t>Build more Angular applications</a:t>
            </a:r>
          </a:p>
          <a:p>
            <a:r>
              <a:rPr lang="en-US" dirty="0" smtClean="0"/>
              <a:t>Contribute to open-source</a:t>
            </a:r>
          </a:p>
          <a:p>
            <a:pPr lvl="1"/>
            <a:r>
              <a:rPr lang="en-US" dirty="0" smtClean="0">
                <a:hlinkClick r:id="rId2"/>
              </a:rPr>
              <a:t>https://github.com/angular/angular</a:t>
            </a:r>
            <a:endParaRPr lang="en-US" dirty="0" smtClean="0"/>
          </a:p>
          <a:p>
            <a:pPr lvl="1"/>
            <a:r>
              <a:rPr lang="en-US" dirty="0" smtClean="0">
                <a:hlinkClick r:id="rId3"/>
              </a:rPr>
              <a:t>https://github.com/vmware/clarity</a:t>
            </a:r>
            <a:endParaRPr lang="en-US" dirty="0" smtClean="0"/>
          </a:p>
        </p:txBody>
      </p:sp>
      <p:sp>
        <p:nvSpPr>
          <p:cNvPr id="4" name="Slide Number Placeholder 3"/>
          <p:cNvSpPr>
            <a:spLocks noGrp="1"/>
          </p:cNvSpPr>
          <p:nvPr>
            <p:ph type="sldNum" sz="quarter" idx="12"/>
          </p:nvPr>
        </p:nvSpPr>
        <p:spPr/>
        <p:txBody>
          <a:bodyPr/>
          <a:lstStyle/>
          <a:p>
            <a:fld id="{B9EFD81A-1442-9E4D-A93D-D8A84410F4F7}" type="slidenum">
              <a:rPr lang="en-US" smtClean="0"/>
              <a:t>27</a:t>
            </a:fld>
            <a:endParaRPr lang="en-US"/>
          </a:p>
        </p:txBody>
      </p:sp>
    </p:spTree>
    <p:extLst>
      <p:ext uri="{BB962C8B-B14F-4D97-AF65-F5344CB8AC3E}">
        <p14:creationId xmlns:p14="http://schemas.microsoft.com/office/powerpoint/2010/main" val="21646966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761696"/>
            <a:ext cx="9144000" cy="865126"/>
          </a:xfrm>
        </p:spPr>
        <p:txBody>
          <a:bodyPr>
            <a:normAutofit fontScale="90000"/>
          </a:bodyPr>
          <a:lstStyle/>
          <a:p>
            <a:r>
              <a:rPr lang="en-US" dirty="0" smtClean="0"/>
              <a:t>Thank you</a:t>
            </a:r>
            <a:endParaRPr lang="en-US" dirty="0"/>
          </a:p>
        </p:txBody>
      </p:sp>
      <p:grpSp>
        <p:nvGrpSpPr>
          <p:cNvPr id="13" name="Group 12"/>
          <p:cNvGrpSpPr/>
          <p:nvPr/>
        </p:nvGrpSpPr>
        <p:grpSpPr>
          <a:xfrm>
            <a:off x="4096794" y="2626822"/>
            <a:ext cx="3998412" cy="1681988"/>
            <a:chOff x="4125930" y="1496831"/>
            <a:chExt cx="3998412" cy="1681988"/>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6389268" y="1691950"/>
              <a:ext cx="1735074" cy="129175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25930" y="1496831"/>
              <a:ext cx="1681988" cy="1681988"/>
            </a:xfrm>
            <a:prstGeom prst="rect">
              <a:avLst/>
            </a:prstGeom>
          </p:spPr>
        </p:pic>
        <p:sp>
          <p:nvSpPr>
            <p:cNvPr id="11" name="Rectangle 10"/>
            <p:cNvSpPr/>
            <p:nvPr/>
          </p:nvSpPr>
          <p:spPr>
            <a:xfrm>
              <a:off x="5749569" y="1867083"/>
              <a:ext cx="529311" cy="923330"/>
            </a:xfrm>
            <a:prstGeom prst="rect">
              <a:avLst/>
            </a:prstGeom>
            <a:noFill/>
          </p:spPr>
          <p:txBody>
            <a:bodyPr wrap="none" lIns="91440" tIns="45720" rIns="91440" bIns="45720">
              <a:spAutoFit/>
            </a:bodyPr>
            <a:lstStyle/>
            <a:p>
              <a:pPr algn="ctr"/>
              <a:r>
                <a:rPr lang="en-US" sz="5400" dirty="0" smtClean="0">
                  <a:ln w="0"/>
                  <a:effectLst>
                    <a:outerShdw blurRad="38100" dist="19050" dir="2700000" algn="tl" rotWithShape="0">
                      <a:schemeClr val="dk1">
                        <a:alpha val="40000"/>
                      </a:schemeClr>
                    </a:outerShdw>
                  </a:effectLst>
                </a:rPr>
                <a:t>+</a:t>
              </a:r>
              <a:endParaRPr lang="en-US" sz="5400" b="0" cap="none" spc="0" dirty="0">
                <a:ln w="0"/>
                <a:solidFill>
                  <a:schemeClr val="tx1"/>
                </a:solidFill>
                <a:effectLst>
                  <a:outerShdw blurRad="38100" dist="19050" dir="2700000" algn="tl" rotWithShape="0">
                    <a:schemeClr val="dk1">
                      <a:alpha val="40000"/>
                    </a:schemeClr>
                  </a:outerShdw>
                </a:effectLst>
              </a:endParaRPr>
            </a:p>
          </p:txBody>
        </p:sp>
      </p:grpSp>
    </p:spTree>
    <p:extLst>
      <p:ext uri="{BB962C8B-B14F-4D97-AF65-F5344CB8AC3E}">
        <p14:creationId xmlns:p14="http://schemas.microsoft.com/office/powerpoint/2010/main" val="20676680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in a nutshell</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16163" y="1690688"/>
            <a:ext cx="8559674" cy="4351338"/>
          </a:xfrm>
        </p:spPr>
      </p:pic>
      <p:sp>
        <p:nvSpPr>
          <p:cNvPr id="4" name="Slide Number Placeholder 3"/>
          <p:cNvSpPr>
            <a:spLocks noGrp="1"/>
          </p:cNvSpPr>
          <p:nvPr>
            <p:ph type="sldNum" sz="quarter" idx="12"/>
          </p:nvPr>
        </p:nvSpPr>
        <p:spPr/>
        <p:txBody>
          <a:bodyPr/>
          <a:lstStyle/>
          <a:p>
            <a:fld id="{B9EFD81A-1442-9E4D-A93D-D8A84410F4F7}" type="slidenum">
              <a:rPr lang="en-US" smtClean="0"/>
              <a:t>3</a:t>
            </a:fld>
            <a:endParaRPr lang="en-US"/>
          </a:p>
        </p:txBody>
      </p:sp>
      <p:sp>
        <p:nvSpPr>
          <p:cNvPr id="7" name="TextBox 6"/>
          <p:cNvSpPr txBox="1"/>
          <p:nvPr/>
        </p:nvSpPr>
        <p:spPr>
          <a:xfrm>
            <a:off x="2581223" y="6042026"/>
            <a:ext cx="7029553" cy="369332"/>
          </a:xfrm>
          <a:prstGeom prst="rect">
            <a:avLst/>
          </a:prstGeom>
          <a:noFill/>
        </p:spPr>
        <p:txBody>
          <a:bodyPr wrap="none" rtlCol="0">
            <a:spAutoFit/>
          </a:bodyPr>
          <a:lstStyle/>
          <a:p>
            <a:r>
              <a:rPr lang="en-US" dirty="0"/>
              <a:t>(image source: </a:t>
            </a:r>
            <a:r>
              <a:rPr lang="en-US" dirty="0">
                <a:hlinkClick r:id="rId4"/>
              </a:rPr>
              <a:t>https://</a:t>
            </a:r>
            <a:r>
              <a:rPr lang="en-US" dirty="0" smtClean="0">
                <a:hlinkClick r:id="rId4"/>
              </a:rPr>
              <a:t>angular.io/docs/ts/latest/guide/architecture.html</a:t>
            </a:r>
            <a:r>
              <a:rPr lang="en-US" dirty="0" smtClean="0"/>
              <a:t>)</a:t>
            </a:r>
            <a:endParaRPr lang="en-US" dirty="0"/>
          </a:p>
        </p:txBody>
      </p:sp>
    </p:spTree>
    <p:extLst>
      <p:ext uri="{BB962C8B-B14F-4D97-AF65-F5344CB8AC3E}">
        <p14:creationId xmlns:p14="http://schemas.microsoft.com/office/powerpoint/2010/main" val="3336557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this workshop you’ll learn how to..</a:t>
            </a:r>
            <a:endParaRPr lang="en-US" dirty="0"/>
          </a:p>
        </p:txBody>
      </p:sp>
      <p:sp>
        <p:nvSpPr>
          <p:cNvPr id="3" name="Content Placeholder 2"/>
          <p:cNvSpPr>
            <a:spLocks noGrp="1"/>
          </p:cNvSpPr>
          <p:nvPr>
            <p:ph idx="1"/>
          </p:nvPr>
        </p:nvSpPr>
        <p:spPr/>
        <p:txBody>
          <a:bodyPr/>
          <a:lstStyle/>
          <a:p>
            <a:r>
              <a:rPr lang="en-US" dirty="0" smtClean="0"/>
              <a:t>Create an Angular application</a:t>
            </a:r>
          </a:p>
          <a:p>
            <a:r>
              <a:rPr lang="en-US" dirty="0" smtClean="0"/>
              <a:t>Create components</a:t>
            </a:r>
          </a:p>
          <a:p>
            <a:r>
              <a:rPr lang="en-US" dirty="0" smtClean="0"/>
              <a:t>Write and inject services</a:t>
            </a:r>
          </a:p>
          <a:p>
            <a:r>
              <a:rPr lang="en-US" dirty="0" smtClean="0"/>
              <a:t>Retrieve data using HTTP</a:t>
            </a:r>
          </a:p>
          <a:p>
            <a:r>
              <a:rPr lang="en-US" dirty="0" smtClean="0"/>
              <a:t>Work with navigation and routing</a:t>
            </a:r>
            <a:endParaRPr lang="en-US" dirty="0"/>
          </a:p>
        </p:txBody>
      </p:sp>
      <p:sp>
        <p:nvSpPr>
          <p:cNvPr id="4" name="Slide Number Placeholder 3"/>
          <p:cNvSpPr>
            <a:spLocks noGrp="1"/>
          </p:cNvSpPr>
          <p:nvPr>
            <p:ph type="sldNum" sz="quarter" idx="12"/>
          </p:nvPr>
        </p:nvSpPr>
        <p:spPr/>
        <p:txBody>
          <a:bodyPr/>
          <a:lstStyle/>
          <a:p>
            <a:fld id="{B9EFD81A-1442-9E4D-A93D-D8A84410F4F7}" type="slidenum">
              <a:rPr lang="en-US" smtClean="0"/>
              <a:t>4</a:t>
            </a:fld>
            <a:endParaRPr lang="en-US"/>
          </a:p>
        </p:txBody>
      </p:sp>
    </p:spTree>
    <p:extLst>
      <p:ext uri="{BB962C8B-B14F-4D97-AF65-F5344CB8AC3E}">
        <p14:creationId xmlns:p14="http://schemas.microsoft.com/office/powerpoint/2010/main" val="10878878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 with Clarity seed</a:t>
            </a:r>
            <a:endParaRPr lang="en-US" dirty="0"/>
          </a:p>
        </p:txBody>
      </p:sp>
      <p:sp>
        <p:nvSpPr>
          <p:cNvPr id="3" name="Content Placeholder 2"/>
          <p:cNvSpPr>
            <a:spLocks noGrp="1"/>
          </p:cNvSpPr>
          <p:nvPr>
            <p:ph idx="1"/>
          </p:nvPr>
        </p:nvSpPr>
        <p:spPr/>
        <p:txBody>
          <a:bodyPr/>
          <a:lstStyle/>
          <a:p>
            <a:r>
              <a:rPr lang="en-US" dirty="0" smtClean="0"/>
              <a:t>Prerequisite: Install </a:t>
            </a:r>
            <a:r>
              <a:rPr lang="en-US" dirty="0" smtClean="0">
                <a:hlinkClick r:id="rId2"/>
              </a:rPr>
              <a:t>Node.js</a:t>
            </a:r>
            <a:endParaRPr lang="en-US" dirty="0" smtClean="0"/>
          </a:p>
          <a:p>
            <a:r>
              <a:rPr lang="en-US" dirty="0" smtClean="0"/>
              <a:t>Clone and start up the latest version of </a:t>
            </a:r>
            <a:r>
              <a:rPr lang="en-US" dirty="0" smtClean="0">
                <a:hlinkClick r:id="rId3"/>
              </a:rPr>
              <a:t>Clarity seed</a:t>
            </a:r>
            <a:endParaRPr lang="en-US" dirty="0" smtClean="0"/>
          </a:p>
        </p:txBody>
      </p:sp>
      <p:sp>
        <p:nvSpPr>
          <p:cNvPr id="4" name="TextBox 3"/>
          <p:cNvSpPr txBox="1"/>
          <p:nvPr/>
        </p:nvSpPr>
        <p:spPr>
          <a:xfrm>
            <a:off x="1182028" y="3092605"/>
            <a:ext cx="10171772" cy="2585323"/>
          </a:xfrm>
          <a:prstGeom prst="rect">
            <a:avLst/>
          </a:prstGeom>
          <a:solidFill>
            <a:schemeClr val="tx1">
              <a:lumMod val="85000"/>
              <a:lumOff val="15000"/>
            </a:schemeClr>
          </a:solidFill>
        </p:spPr>
        <p:txBody>
          <a:bodyPr wrap="square" rtlCol="0">
            <a:spAutoFit/>
          </a:bodyPr>
          <a:lstStyle/>
          <a:p>
            <a:r>
              <a:rPr lang="en-US" dirty="0" smtClean="0">
                <a:solidFill>
                  <a:schemeClr val="accent4">
                    <a:lumMod val="60000"/>
                    <a:lumOff val="40000"/>
                  </a:schemeClr>
                </a:solidFill>
              </a:rPr>
              <a:t># clone the latest version of Clarity seed</a:t>
            </a:r>
          </a:p>
          <a:p>
            <a:r>
              <a:rPr lang="en-US" dirty="0" err="1" smtClean="0">
                <a:solidFill>
                  <a:schemeClr val="bg1"/>
                </a:solidFill>
              </a:rPr>
              <a:t>git</a:t>
            </a:r>
            <a:r>
              <a:rPr lang="en-US" dirty="0" smtClean="0">
                <a:solidFill>
                  <a:schemeClr val="bg1"/>
                </a:solidFill>
              </a:rPr>
              <a:t> clone https://</a:t>
            </a:r>
            <a:r>
              <a:rPr lang="en-US" dirty="0" err="1" smtClean="0">
                <a:solidFill>
                  <a:schemeClr val="bg1"/>
                </a:solidFill>
              </a:rPr>
              <a:t>github.com</a:t>
            </a:r>
            <a:r>
              <a:rPr lang="en-US" dirty="0" smtClean="0">
                <a:solidFill>
                  <a:schemeClr val="bg1"/>
                </a:solidFill>
              </a:rPr>
              <a:t>/vmware/clarity-</a:t>
            </a:r>
            <a:r>
              <a:rPr lang="en-US" dirty="0" err="1" smtClean="0">
                <a:solidFill>
                  <a:schemeClr val="bg1"/>
                </a:solidFill>
              </a:rPr>
              <a:t>seed.git</a:t>
            </a:r>
            <a:r>
              <a:rPr lang="en-US" dirty="0" smtClean="0">
                <a:solidFill>
                  <a:schemeClr val="bg1"/>
                </a:solidFill>
              </a:rPr>
              <a:t> </a:t>
            </a:r>
          </a:p>
          <a:p>
            <a:r>
              <a:rPr lang="en-US" dirty="0" smtClean="0">
                <a:solidFill>
                  <a:schemeClr val="bg1"/>
                </a:solidFill>
              </a:rPr>
              <a:t>cd clarity-seed</a:t>
            </a:r>
          </a:p>
          <a:p>
            <a:endParaRPr lang="en-US" dirty="0" smtClean="0">
              <a:solidFill>
                <a:schemeClr val="bg1"/>
              </a:solidFill>
            </a:endParaRPr>
          </a:p>
          <a:p>
            <a:r>
              <a:rPr lang="en-US" dirty="0" smtClean="0">
                <a:solidFill>
                  <a:schemeClr val="accent4">
                    <a:lumMod val="60000"/>
                    <a:lumOff val="40000"/>
                  </a:schemeClr>
                </a:solidFill>
              </a:rPr>
              <a:t># install the project’s dependencies</a:t>
            </a:r>
          </a:p>
          <a:p>
            <a:r>
              <a:rPr lang="en-US" dirty="0" err="1" smtClean="0">
                <a:solidFill>
                  <a:schemeClr val="bg1"/>
                </a:solidFill>
              </a:rPr>
              <a:t>npm</a:t>
            </a:r>
            <a:r>
              <a:rPr lang="en-US" dirty="0" smtClean="0">
                <a:solidFill>
                  <a:schemeClr val="bg1"/>
                </a:solidFill>
              </a:rPr>
              <a:t> install</a:t>
            </a:r>
          </a:p>
          <a:p>
            <a:endParaRPr lang="en-US" dirty="0" smtClean="0">
              <a:solidFill>
                <a:schemeClr val="bg1"/>
              </a:solidFill>
            </a:endParaRPr>
          </a:p>
          <a:p>
            <a:r>
              <a:rPr lang="en-US" dirty="0">
                <a:solidFill>
                  <a:schemeClr val="accent4">
                    <a:lumMod val="60000"/>
                    <a:lumOff val="40000"/>
                  </a:schemeClr>
                </a:solidFill>
              </a:rPr>
              <a:t># starts the application in dev mode and watches your files for </a:t>
            </a:r>
            <a:r>
              <a:rPr lang="en-US" dirty="0" err="1">
                <a:solidFill>
                  <a:schemeClr val="accent4">
                    <a:lumMod val="60000"/>
                    <a:lumOff val="40000"/>
                  </a:schemeClr>
                </a:solidFill>
              </a:rPr>
              <a:t>livereload</a:t>
            </a:r>
            <a:endParaRPr lang="en-US" dirty="0">
              <a:solidFill>
                <a:schemeClr val="accent4">
                  <a:lumMod val="60000"/>
                  <a:lumOff val="40000"/>
                </a:schemeClr>
              </a:solidFill>
            </a:endParaRPr>
          </a:p>
          <a:p>
            <a:r>
              <a:rPr lang="en-US" dirty="0">
                <a:solidFill>
                  <a:schemeClr val="bg1"/>
                </a:solidFill>
              </a:rPr>
              <a:t>n</a:t>
            </a:r>
            <a:r>
              <a:rPr lang="en-US" dirty="0" smtClean="0">
                <a:solidFill>
                  <a:schemeClr val="bg1"/>
                </a:solidFill>
              </a:rPr>
              <a:t>g serve</a:t>
            </a:r>
            <a:endParaRPr lang="en-US" dirty="0">
              <a:solidFill>
                <a:schemeClr val="bg1"/>
              </a:solidFill>
            </a:endParaRPr>
          </a:p>
        </p:txBody>
      </p:sp>
      <p:sp>
        <p:nvSpPr>
          <p:cNvPr id="5" name="Slide Number Placeholder 4"/>
          <p:cNvSpPr>
            <a:spLocks noGrp="1"/>
          </p:cNvSpPr>
          <p:nvPr>
            <p:ph type="sldNum" sz="quarter" idx="12"/>
          </p:nvPr>
        </p:nvSpPr>
        <p:spPr/>
        <p:txBody>
          <a:bodyPr/>
          <a:lstStyle/>
          <a:p>
            <a:fld id="{B9EFD81A-1442-9E4D-A93D-D8A84410F4F7}" type="slidenum">
              <a:rPr lang="en-US" smtClean="0"/>
              <a:t>5</a:t>
            </a:fld>
            <a:endParaRPr lang="en-US"/>
          </a:p>
        </p:txBody>
      </p:sp>
    </p:spTree>
    <p:extLst>
      <p:ext uri="{BB962C8B-B14F-4D97-AF65-F5344CB8AC3E}">
        <p14:creationId xmlns:p14="http://schemas.microsoft.com/office/powerpoint/2010/main" val="6168407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 with Clarity seed</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4856" y="1825625"/>
            <a:ext cx="8082287" cy="4351338"/>
          </a:xfrm>
          <a:prstGeom prst="rect">
            <a:avLst/>
          </a:prstGeom>
          <a:ln>
            <a:noFill/>
          </a:ln>
          <a:effectLst>
            <a:outerShdw blurRad="292100" dist="139700" dir="2700000" algn="tl" rotWithShape="0">
              <a:srgbClr val="333333">
                <a:alpha val="65000"/>
              </a:srgbClr>
            </a:outerShdw>
          </a:effectLst>
        </p:spPr>
      </p:pic>
      <p:sp>
        <p:nvSpPr>
          <p:cNvPr id="5" name="Slide Number Placeholder 4"/>
          <p:cNvSpPr>
            <a:spLocks noGrp="1"/>
          </p:cNvSpPr>
          <p:nvPr>
            <p:ph type="sldNum" sz="quarter" idx="12"/>
          </p:nvPr>
        </p:nvSpPr>
        <p:spPr/>
        <p:txBody>
          <a:bodyPr/>
          <a:lstStyle/>
          <a:p>
            <a:fld id="{B9EFD81A-1442-9E4D-A93D-D8A84410F4F7}" type="slidenum">
              <a:rPr lang="en-US" smtClean="0"/>
              <a:t>6</a:t>
            </a:fld>
            <a:endParaRPr lang="en-US"/>
          </a:p>
        </p:txBody>
      </p:sp>
    </p:spTree>
    <p:extLst>
      <p:ext uri="{BB962C8B-B14F-4D97-AF65-F5344CB8AC3E}">
        <p14:creationId xmlns:p14="http://schemas.microsoft.com/office/powerpoint/2010/main" val="9293485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Angular-cli</a:t>
            </a:r>
            <a:endParaRPr lang="en-US" dirty="0"/>
          </a:p>
        </p:txBody>
      </p:sp>
      <p:sp>
        <p:nvSpPr>
          <p:cNvPr id="3" name="Content Placeholder 2"/>
          <p:cNvSpPr>
            <a:spLocks noGrp="1"/>
          </p:cNvSpPr>
          <p:nvPr>
            <p:ph idx="1"/>
          </p:nvPr>
        </p:nvSpPr>
        <p:spPr/>
        <p:txBody>
          <a:bodyPr>
            <a:normAutofit fontScale="92500"/>
          </a:bodyPr>
          <a:lstStyle/>
          <a:p>
            <a:r>
              <a:rPr lang="en-US" dirty="0" smtClean="0"/>
              <a:t>Command line interface tool for speedy Angular code generation</a:t>
            </a:r>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r>
              <a:rPr lang="en-US" dirty="0" smtClean="0"/>
              <a:t>Clarity seed is already wired with angular-cli, so you are ready to begin!</a:t>
            </a:r>
            <a:endParaRPr lang="en-US" dirty="0"/>
          </a:p>
        </p:txBody>
      </p:sp>
      <p:sp>
        <p:nvSpPr>
          <p:cNvPr id="4" name="TextBox 3"/>
          <p:cNvSpPr txBox="1"/>
          <p:nvPr/>
        </p:nvSpPr>
        <p:spPr>
          <a:xfrm>
            <a:off x="1167160" y="2274849"/>
            <a:ext cx="10186639" cy="3139321"/>
          </a:xfrm>
          <a:prstGeom prst="rect">
            <a:avLst/>
          </a:prstGeom>
          <a:solidFill>
            <a:schemeClr val="tx1">
              <a:lumMod val="85000"/>
              <a:lumOff val="15000"/>
            </a:schemeClr>
          </a:solidFill>
        </p:spPr>
        <p:txBody>
          <a:bodyPr wrap="square" rtlCol="0">
            <a:spAutoFit/>
          </a:bodyPr>
          <a:lstStyle/>
          <a:p>
            <a:r>
              <a:rPr lang="en-US" dirty="0" smtClean="0">
                <a:solidFill>
                  <a:schemeClr val="accent4">
                    <a:lumMod val="60000"/>
                    <a:lumOff val="40000"/>
                  </a:schemeClr>
                </a:solidFill>
              </a:rPr>
              <a:t># install angular-cli globally</a:t>
            </a:r>
          </a:p>
          <a:p>
            <a:r>
              <a:rPr lang="en-US" dirty="0" err="1" smtClean="0">
                <a:solidFill>
                  <a:schemeClr val="bg1"/>
                </a:solidFill>
              </a:rPr>
              <a:t>npm</a:t>
            </a:r>
            <a:r>
              <a:rPr lang="en-US" dirty="0" smtClean="0">
                <a:solidFill>
                  <a:schemeClr val="bg1"/>
                </a:solidFill>
              </a:rPr>
              <a:t> install -g @angular/cli</a:t>
            </a:r>
          </a:p>
          <a:p>
            <a:endParaRPr lang="en-US" dirty="0" smtClean="0">
              <a:solidFill>
                <a:schemeClr val="bg1"/>
              </a:solidFill>
            </a:endParaRPr>
          </a:p>
          <a:p>
            <a:r>
              <a:rPr lang="en-US" dirty="0">
                <a:solidFill>
                  <a:schemeClr val="accent4">
                    <a:lumMod val="60000"/>
                    <a:lumOff val="40000"/>
                  </a:schemeClr>
                </a:solidFill>
              </a:rPr>
              <a:t># generating a new </a:t>
            </a:r>
            <a:r>
              <a:rPr lang="en-US" dirty="0" smtClean="0">
                <a:solidFill>
                  <a:schemeClr val="accent4">
                    <a:lumMod val="60000"/>
                    <a:lumOff val="40000"/>
                  </a:schemeClr>
                </a:solidFill>
              </a:rPr>
              <a:t>component</a:t>
            </a:r>
            <a:endParaRPr lang="en-US" dirty="0">
              <a:solidFill>
                <a:schemeClr val="accent4">
                  <a:lumMod val="60000"/>
                  <a:lumOff val="40000"/>
                </a:schemeClr>
              </a:solidFill>
            </a:endParaRPr>
          </a:p>
          <a:p>
            <a:r>
              <a:rPr lang="en-US" dirty="0" smtClean="0">
                <a:solidFill>
                  <a:schemeClr val="bg1"/>
                </a:solidFill>
              </a:rPr>
              <a:t>ng g component my-new-component</a:t>
            </a:r>
          </a:p>
          <a:p>
            <a:endParaRPr lang="en-US" dirty="0"/>
          </a:p>
          <a:p>
            <a:r>
              <a:rPr lang="en-US" dirty="0" smtClean="0">
                <a:solidFill>
                  <a:schemeClr val="accent4">
                    <a:lumMod val="60000"/>
                    <a:lumOff val="40000"/>
                  </a:schemeClr>
                </a:solidFill>
              </a:rPr>
              <a:t># generating a new service</a:t>
            </a:r>
          </a:p>
          <a:p>
            <a:r>
              <a:rPr lang="en-US" dirty="0" smtClean="0">
                <a:solidFill>
                  <a:schemeClr val="bg1"/>
                </a:solidFill>
              </a:rPr>
              <a:t>ng g service my-new-service </a:t>
            </a:r>
          </a:p>
          <a:p>
            <a:endParaRPr lang="en-US" dirty="0"/>
          </a:p>
          <a:p>
            <a:r>
              <a:rPr lang="en-US" dirty="0" smtClean="0">
                <a:solidFill>
                  <a:schemeClr val="accent4">
                    <a:lumMod val="60000"/>
                    <a:lumOff val="40000"/>
                  </a:schemeClr>
                </a:solidFill>
              </a:rPr>
              <a:t># </a:t>
            </a:r>
            <a:r>
              <a:rPr lang="en-US" dirty="0">
                <a:solidFill>
                  <a:schemeClr val="accent4">
                    <a:lumMod val="60000"/>
                    <a:lumOff val="40000"/>
                  </a:schemeClr>
                </a:solidFill>
              </a:rPr>
              <a:t>to learn more about Angular-CLI commands and their usages</a:t>
            </a:r>
            <a:r>
              <a:rPr lang="en-US" dirty="0" smtClean="0">
                <a:solidFill>
                  <a:schemeClr val="accent4">
                    <a:lumMod val="60000"/>
                    <a:lumOff val="40000"/>
                  </a:schemeClr>
                </a:solidFill>
              </a:rPr>
              <a:t> </a:t>
            </a:r>
          </a:p>
          <a:p>
            <a:r>
              <a:rPr lang="en-US" dirty="0" smtClean="0">
                <a:solidFill>
                  <a:schemeClr val="bg1"/>
                </a:solidFill>
              </a:rPr>
              <a:t>ng help</a:t>
            </a:r>
          </a:p>
        </p:txBody>
      </p:sp>
      <p:sp>
        <p:nvSpPr>
          <p:cNvPr id="5" name="Slide Number Placeholder 4"/>
          <p:cNvSpPr>
            <a:spLocks noGrp="1"/>
          </p:cNvSpPr>
          <p:nvPr>
            <p:ph type="sldNum" sz="quarter" idx="12"/>
          </p:nvPr>
        </p:nvSpPr>
        <p:spPr/>
        <p:txBody>
          <a:bodyPr/>
          <a:lstStyle/>
          <a:p>
            <a:fld id="{B9EFD81A-1442-9E4D-A93D-D8A84410F4F7}" type="slidenum">
              <a:rPr lang="en-US" smtClean="0"/>
              <a:t>7</a:t>
            </a:fld>
            <a:endParaRPr lang="en-US" dirty="0"/>
          </a:p>
        </p:txBody>
      </p:sp>
    </p:spTree>
    <p:extLst>
      <p:ext uri="{BB962C8B-B14F-4D97-AF65-F5344CB8AC3E}">
        <p14:creationId xmlns:p14="http://schemas.microsoft.com/office/powerpoint/2010/main" val="11819216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60755"/>
          </a:xfrm>
        </p:spPr>
        <p:txBody>
          <a:bodyPr/>
          <a:lstStyle/>
          <a:p>
            <a:r>
              <a:rPr lang="en-US" dirty="0" smtClean="0"/>
              <a:t>Angular Module</a:t>
            </a:r>
            <a:endParaRPr lang="en-US" dirty="0"/>
          </a:p>
        </p:txBody>
      </p:sp>
      <p:sp>
        <p:nvSpPr>
          <p:cNvPr id="3" name="Content Placeholder 2"/>
          <p:cNvSpPr>
            <a:spLocks noGrp="1"/>
          </p:cNvSpPr>
          <p:nvPr>
            <p:ph idx="1"/>
          </p:nvPr>
        </p:nvSpPr>
        <p:spPr>
          <a:xfrm>
            <a:off x="838200" y="1325880"/>
            <a:ext cx="10515600" cy="4851083"/>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An angular application has at least one app-level module</a:t>
            </a:r>
          </a:p>
        </p:txBody>
      </p:sp>
      <p:sp>
        <p:nvSpPr>
          <p:cNvPr id="5" name="Slide Number Placeholder 4"/>
          <p:cNvSpPr>
            <a:spLocks noGrp="1"/>
          </p:cNvSpPr>
          <p:nvPr>
            <p:ph type="sldNum" sz="quarter" idx="12"/>
          </p:nvPr>
        </p:nvSpPr>
        <p:spPr/>
        <p:txBody>
          <a:bodyPr/>
          <a:lstStyle/>
          <a:p>
            <a:fld id="{B9EFD81A-1442-9E4D-A93D-D8A84410F4F7}" type="slidenum">
              <a:rPr lang="en-US" smtClean="0"/>
              <a:t>8</a:t>
            </a:fld>
            <a:endParaRPr lang="en-US" dirty="0"/>
          </a:p>
        </p:txBody>
      </p:sp>
      <p:sp>
        <p:nvSpPr>
          <p:cNvPr id="7" name="TextBox 6"/>
          <p:cNvSpPr txBox="1"/>
          <p:nvPr/>
        </p:nvSpPr>
        <p:spPr>
          <a:xfrm>
            <a:off x="838200" y="1984248"/>
            <a:ext cx="10515600" cy="4247317"/>
          </a:xfrm>
          <a:prstGeom prst="rect">
            <a:avLst/>
          </a:prstGeom>
          <a:solidFill>
            <a:schemeClr val="tx1">
              <a:lumMod val="85000"/>
              <a:lumOff val="15000"/>
            </a:schemeClr>
          </a:solidFill>
        </p:spPr>
        <p:txBody>
          <a:bodyPr wrap="square" rtlCol="0">
            <a:spAutoFit/>
          </a:bodyPr>
          <a:lstStyle/>
          <a:p>
            <a:r>
              <a:rPr lang="en-US" b="1" dirty="0">
                <a:solidFill>
                  <a:schemeClr val="accent6"/>
                </a:solidFill>
              </a:rPr>
              <a:t>import </a:t>
            </a:r>
            <a:r>
              <a:rPr lang="en-US" dirty="0" smtClean="0">
                <a:solidFill>
                  <a:schemeClr val="accent6"/>
                </a:solidFill>
              </a:rPr>
              <a:t>{ ROUTING } </a:t>
            </a:r>
            <a:r>
              <a:rPr lang="en-US" b="1" dirty="0">
                <a:solidFill>
                  <a:schemeClr val="accent6"/>
                </a:solidFill>
              </a:rPr>
              <a:t>from </a:t>
            </a:r>
            <a:r>
              <a:rPr lang="en-US" dirty="0">
                <a:solidFill>
                  <a:schemeClr val="accent6"/>
                </a:solidFill>
              </a:rPr>
              <a:t>"./</a:t>
            </a:r>
            <a:r>
              <a:rPr lang="en-US" dirty="0" err="1">
                <a:solidFill>
                  <a:schemeClr val="accent6"/>
                </a:solidFill>
              </a:rPr>
              <a:t>app.routing</a:t>
            </a:r>
            <a:r>
              <a:rPr lang="en-US" dirty="0" smtClean="0">
                <a:solidFill>
                  <a:schemeClr val="accent6"/>
                </a:solidFill>
              </a:rPr>
              <a:t>";</a:t>
            </a:r>
          </a:p>
          <a:p>
            <a:endParaRPr lang="en-US" dirty="0" smtClean="0">
              <a:solidFill>
                <a:schemeClr val="accent4">
                  <a:lumMod val="60000"/>
                  <a:lumOff val="40000"/>
                </a:schemeClr>
              </a:solidFill>
            </a:endParaRPr>
          </a:p>
          <a:p>
            <a:r>
              <a:rPr lang="en-US" dirty="0" smtClean="0">
                <a:solidFill>
                  <a:schemeClr val="accent4">
                    <a:lumMod val="60000"/>
                    <a:lumOff val="40000"/>
                  </a:schemeClr>
                </a:solidFill>
              </a:rPr>
              <a:t>@</a:t>
            </a:r>
            <a:r>
              <a:rPr lang="en-US" dirty="0" err="1" smtClean="0">
                <a:solidFill>
                  <a:schemeClr val="accent4">
                    <a:lumMod val="60000"/>
                    <a:lumOff val="40000"/>
                  </a:schemeClr>
                </a:solidFill>
              </a:rPr>
              <a:t>NgModule</a:t>
            </a:r>
            <a:r>
              <a:rPr lang="en-US" dirty="0" smtClean="0">
                <a:solidFill>
                  <a:schemeClr val="accent4">
                    <a:lumMod val="60000"/>
                    <a:lumOff val="40000"/>
                  </a:schemeClr>
                </a:solidFill>
              </a:rPr>
              <a:t>({</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a:solidFill>
                  <a:schemeClr val="accent4">
                    <a:lumMod val="60000"/>
                    <a:lumOff val="40000"/>
                  </a:schemeClr>
                </a:solidFill>
              </a:rPr>
              <a:t>declarations</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err="1" smtClean="0">
                <a:solidFill>
                  <a:schemeClr val="accent4">
                    <a:lumMod val="60000"/>
                    <a:lumOff val="40000"/>
                  </a:schemeClr>
                </a:solidFill>
              </a:rPr>
              <a:t>AppComponent</a:t>
            </a:r>
            <a:r>
              <a:rPr lang="en-US" dirty="0" smtClean="0">
                <a:solidFill>
                  <a:schemeClr val="accent4">
                    <a:lumMod val="60000"/>
                    <a:lumOff val="40000"/>
                  </a:schemeClr>
                </a:solidFill>
              </a:rPr>
              <a:t>, </a:t>
            </a:r>
            <a:r>
              <a:rPr lang="en-US" dirty="0" err="1" smtClean="0">
                <a:solidFill>
                  <a:schemeClr val="accent4">
                    <a:lumMod val="60000"/>
                    <a:lumOff val="40000"/>
                  </a:schemeClr>
                </a:solidFill>
              </a:rPr>
              <a:t>AboutComponent</a:t>
            </a:r>
            <a:r>
              <a:rPr lang="en-US" dirty="0" smtClean="0">
                <a:solidFill>
                  <a:schemeClr val="accent4">
                    <a:lumMod val="60000"/>
                    <a:lumOff val="40000"/>
                  </a:schemeClr>
                </a:solidFill>
              </a:rPr>
              <a:t>, </a:t>
            </a:r>
            <a:r>
              <a:rPr lang="en-US" dirty="0" err="1" smtClean="0">
                <a:solidFill>
                  <a:schemeClr val="accent4">
                    <a:lumMod val="60000"/>
                    <a:lumOff val="40000"/>
                  </a:schemeClr>
                </a:solidFill>
              </a:rPr>
              <a:t>HomeComponent</a:t>
            </a:r>
            <a:r>
              <a:rPr lang="en-US" dirty="0" smtClean="0">
                <a:solidFill>
                  <a:schemeClr val="accent4">
                    <a:lumMod val="60000"/>
                    <a:lumOff val="40000"/>
                  </a:schemeClr>
                </a:solidFill>
              </a:rPr>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imports</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err="1" smtClean="0">
                <a:solidFill>
                  <a:schemeClr val="accent4">
                    <a:lumMod val="60000"/>
                    <a:lumOff val="40000"/>
                  </a:schemeClr>
                </a:solidFill>
              </a:rPr>
              <a:t>BrowserAnimationsModule</a:t>
            </a:r>
            <a:r>
              <a:rPr lang="en-US" dirty="0" smtClean="0">
                <a:solidFill>
                  <a:schemeClr val="accent4">
                    <a:lumMod val="60000"/>
                    <a:lumOff val="40000"/>
                  </a:schemeClr>
                </a:solidFill>
              </a:rPr>
              <a:t>, </a:t>
            </a:r>
            <a:r>
              <a:rPr lang="en-US" dirty="0" err="1" smtClean="0">
                <a:solidFill>
                  <a:schemeClr val="accent4">
                    <a:lumMod val="60000"/>
                    <a:lumOff val="40000"/>
                  </a:schemeClr>
                </a:solidFill>
              </a:rPr>
              <a:t>BrowserModule</a:t>
            </a:r>
            <a:r>
              <a:rPr lang="en-US" dirty="0" smtClean="0">
                <a:solidFill>
                  <a:schemeClr val="accent4">
                    <a:lumMod val="60000"/>
                    <a:lumOff val="40000"/>
                  </a:schemeClr>
                </a:solidFill>
              </a:rPr>
              <a:t>, </a:t>
            </a:r>
            <a:r>
              <a:rPr lang="en-US" dirty="0" err="1" smtClean="0">
                <a:solidFill>
                  <a:schemeClr val="accent4">
                    <a:lumMod val="60000"/>
                    <a:lumOff val="40000"/>
                  </a:schemeClr>
                </a:solidFill>
              </a:rPr>
              <a:t>FormsModule</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a:t>
            </a:r>
            <a:r>
              <a:rPr lang="en-US" dirty="0" err="1" smtClean="0">
                <a:solidFill>
                  <a:schemeClr val="accent4">
                    <a:lumMod val="60000"/>
                    <a:lumOff val="40000"/>
                  </a:schemeClr>
                </a:solidFill>
              </a:rPr>
              <a:t>HttpModule</a:t>
            </a:r>
            <a:r>
              <a:rPr lang="en-US" dirty="0" smtClean="0">
                <a:solidFill>
                  <a:schemeClr val="accent4">
                    <a:lumMod val="60000"/>
                    <a:lumOff val="40000"/>
                  </a:schemeClr>
                </a:solidFill>
              </a:rPr>
              <a:t>, </a:t>
            </a:r>
            <a:r>
              <a:rPr lang="en-US" dirty="0" err="1" smtClean="0">
                <a:solidFill>
                  <a:schemeClr val="accent4">
                    <a:lumMod val="60000"/>
                    <a:lumOff val="40000"/>
                  </a:schemeClr>
                </a:solidFill>
              </a:rPr>
              <a:t>ClarityModule.</a:t>
            </a:r>
            <a:r>
              <a:rPr lang="en-US" i="1" dirty="0" err="1" smtClean="0">
                <a:solidFill>
                  <a:schemeClr val="accent4">
                    <a:lumMod val="60000"/>
                    <a:lumOff val="40000"/>
                  </a:schemeClr>
                </a:solidFill>
              </a:rPr>
              <a:t>forRoot</a:t>
            </a:r>
            <a:r>
              <a:rPr lang="en-US" dirty="0" smtClean="0">
                <a:solidFill>
                  <a:schemeClr val="accent4">
                    <a:lumMod val="60000"/>
                    <a:lumOff val="40000"/>
                  </a:schemeClr>
                </a:solidFill>
              </a:rPr>
              <a:t>(), </a:t>
            </a:r>
            <a:r>
              <a:rPr lang="en-US" dirty="0" smtClean="0">
                <a:solidFill>
                  <a:schemeClr val="accent6"/>
                </a:solidFill>
              </a:rPr>
              <a:t>ROUTING</a:t>
            </a:r>
            <a:r>
              <a:rPr lang="en-US" dirty="0" smtClean="0">
                <a:solidFill>
                  <a:schemeClr val="accent4">
                    <a:lumMod val="60000"/>
                    <a:lumOff val="40000"/>
                  </a:schemeClr>
                </a:solidFill>
              </a:rPr>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providers</a:t>
            </a:r>
            <a:r>
              <a:rPr lang="en-US" dirty="0" smtClean="0">
                <a:solidFill>
                  <a:schemeClr val="accent4">
                    <a:lumMod val="60000"/>
                    <a:lumOff val="40000"/>
                  </a:schemeClr>
                </a:solidFill>
              </a:rPr>
              <a:t>: []</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bootstrap</a:t>
            </a:r>
            <a:r>
              <a:rPr lang="en-US" dirty="0" smtClean="0">
                <a:solidFill>
                  <a:schemeClr val="accent4">
                    <a:lumMod val="60000"/>
                    <a:lumOff val="40000"/>
                  </a:schemeClr>
                </a:solidFill>
              </a:rPr>
              <a:t>: [</a:t>
            </a:r>
            <a:r>
              <a:rPr lang="en-US" dirty="0" err="1" smtClean="0">
                <a:solidFill>
                  <a:schemeClr val="accent4">
                    <a:lumMod val="60000"/>
                    <a:lumOff val="40000"/>
                  </a:schemeClr>
                </a:solidFill>
              </a:rPr>
              <a:t>AppComponent</a:t>
            </a:r>
            <a:r>
              <a:rPr lang="en-US" dirty="0" smtClean="0">
                <a:solidFill>
                  <a:schemeClr val="accent4">
                    <a:lumMod val="60000"/>
                    <a:lumOff val="40000"/>
                  </a:schemeClr>
                </a:solidFill>
              </a:rPr>
              <a:t>]</a:t>
            </a:r>
            <a:br>
              <a:rPr lang="en-US" dirty="0" smtClean="0">
                <a:solidFill>
                  <a:schemeClr val="accent4">
                    <a:lumMod val="60000"/>
                    <a:lumOff val="40000"/>
                  </a:schemeClr>
                </a:solidFill>
              </a:rPr>
            </a:br>
            <a:r>
              <a:rPr lang="en-US" dirty="0" smtClean="0">
                <a:solidFill>
                  <a:schemeClr val="accent4">
                    <a:lumMod val="60000"/>
                    <a:lumOff val="40000"/>
                  </a:schemeClr>
                </a:solidFill>
              </a:rPr>
              <a:t>})</a:t>
            </a:r>
            <a:br>
              <a:rPr lang="en-US" dirty="0" smtClean="0">
                <a:solidFill>
                  <a:schemeClr val="accent4">
                    <a:lumMod val="60000"/>
                    <a:lumOff val="40000"/>
                  </a:schemeClr>
                </a:solidFill>
              </a:rPr>
            </a:br>
            <a:r>
              <a:rPr lang="en-US" b="1" dirty="0">
                <a:solidFill>
                  <a:schemeClr val="accent4">
                    <a:lumMod val="60000"/>
                    <a:lumOff val="40000"/>
                  </a:schemeClr>
                </a:solidFill>
              </a:rPr>
              <a:t>export class </a:t>
            </a:r>
            <a:r>
              <a:rPr lang="en-US" dirty="0" err="1" smtClean="0">
                <a:solidFill>
                  <a:schemeClr val="accent4">
                    <a:lumMod val="60000"/>
                    <a:lumOff val="40000"/>
                  </a:schemeClr>
                </a:solidFill>
              </a:rPr>
              <a:t>AppModule</a:t>
            </a:r>
            <a:r>
              <a:rPr lang="en-US" dirty="0" smtClean="0">
                <a:solidFill>
                  <a:schemeClr val="accent4">
                    <a:lumMod val="60000"/>
                    <a:lumOff val="40000"/>
                  </a:schemeClr>
                </a:solidFill>
              </a:rPr>
              <a:t> {</a:t>
            </a:r>
            <a:br>
              <a:rPr lang="en-US" dirty="0" smtClean="0">
                <a:solidFill>
                  <a:schemeClr val="accent4">
                    <a:lumMod val="60000"/>
                    <a:lumOff val="40000"/>
                  </a:schemeClr>
                </a:solidFill>
              </a:rPr>
            </a:br>
            <a:r>
              <a:rPr lang="en-US" dirty="0" smtClean="0">
                <a:solidFill>
                  <a:schemeClr val="accent4">
                    <a:lumMod val="60000"/>
                    <a:lumOff val="40000"/>
                  </a:schemeClr>
                </a:solidFill>
              </a:rPr>
              <a:t>}</a:t>
            </a:r>
          </a:p>
        </p:txBody>
      </p:sp>
    </p:spTree>
    <p:extLst>
      <p:ext uri="{BB962C8B-B14F-4D97-AF65-F5344CB8AC3E}">
        <p14:creationId xmlns:p14="http://schemas.microsoft.com/office/powerpoint/2010/main" val="1233723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60755"/>
          </a:xfrm>
        </p:spPr>
        <p:txBody>
          <a:bodyPr/>
          <a:lstStyle/>
          <a:p>
            <a:r>
              <a:rPr lang="en-US" dirty="0" smtClean="0"/>
              <a:t>Angular Routing</a:t>
            </a:r>
            <a:endParaRPr lang="en-US" dirty="0"/>
          </a:p>
        </p:txBody>
      </p:sp>
      <p:sp>
        <p:nvSpPr>
          <p:cNvPr id="3" name="Content Placeholder 2"/>
          <p:cNvSpPr>
            <a:spLocks noGrp="1"/>
          </p:cNvSpPr>
          <p:nvPr>
            <p:ph idx="1"/>
          </p:nvPr>
        </p:nvSpPr>
        <p:spPr>
          <a:xfrm>
            <a:off x="838200" y="1325880"/>
            <a:ext cx="10515600" cy="4851083"/>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In our app, </a:t>
            </a:r>
            <a:r>
              <a:rPr lang="en-US" dirty="0" err="1" smtClean="0">
                <a:solidFill>
                  <a:schemeClr val="accent6"/>
                </a:solidFill>
              </a:rPr>
              <a:t>app.routing.ts</a:t>
            </a:r>
            <a:r>
              <a:rPr lang="en-US" dirty="0" smtClean="0"/>
              <a:t> contains all the routes for the application</a:t>
            </a:r>
          </a:p>
        </p:txBody>
      </p:sp>
      <p:sp>
        <p:nvSpPr>
          <p:cNvPr id="5" name="Slide Number Placeholder 4"/>
          <p:cNvSpPr>
            <a:spLocks noGrp="1"/>
          </p:cNvSpPr>
          <p:nvPr>
            <p:ph type="sldNum" sz="quarter" idx="12"/>
          </p:nvPr>
        </p:nvSpPr>
        <p:spPr/>
        <p:txBody>
          <a:bodyPr/>
          <a:lstStyle/>
          <a:p>
            <a:fld id="{B9EFD81A-1442-9E4D-A93D-D8A84410F4F7}" type="slidenum">
              <a:rPr lang="en-US" smtClean="0"/>
              <a:t>9</a:t>
            </a:fld>
            <a:endParaRPr lang="en-US" dirty="0"/>
          </a:p>
        </p:txBody>
      </p:sp>
      <p:sp>
        <p:nvSpPr>
          <p:cNvPr id="7" name="TextBox 6"/>
          <p:cNvSpPr txBox="1"/>
          <p:nvPr/>
        </p:nvSpPr>
        <p:spPr>
          <a:xfrm>
            <a:off x="838200" y="1984248"/>
            <a:ext cx="10515600" cy="3970318"/>
          </a:xfrm>
          <a:prstGeom prst="rect">
            <a:avLst/>
          </a:prstGeom>
          <a:solidFill>
            <a:schemeClr val="tx1">
              <a:lumMod val="85000"/>
              <a:lumOff val="15000"/>
            </a:schemeClr>
          </a:solidFill>
        </p:spPr>
        <p:txBody>
          <a:bodyPr wrap="square" rtlCol="0">
            <a:spAutoFit/>
          </a:bodyPr>
          <a:lstStyle/>
          <a:p>
            <a:r>
              <a:rPr lang="en-US" b="1" dirty="0">
                <a:solidFill>
                  <a:schemeClr val="accent4">
                    <a:lumMod val="60000"/>
                    <a:lumOff val="40000"/>
                  </a:schemeClr>
                </a:solidFill>
              </a:rPr>
              <a:t>import </a:t>
            </a:r>
            <a:r>
              <a:rPr lang="en-US" dirty="0" smtClean="0">
                <a:solidFill>
                  <a:schemeClr val="accent4">
                    <a:lumMod val="60000"/>
                    <a:lumOff val="40000"/>
                  </a:schemeClr>
                </a:solidFill>
              </a:rPr>
              <a:t>{ </a:t>
            </a:r>
            <a:r>
              <a:rPr lang="en-US" dirty="0" err="1" smtClean="0">
                <a:solidFill>
                  <a:schemeClr val="accent4">
                    <a:lumMod val="60000"/>
                    <a:lumOff val="40000"/>
                  </a:schemeClr>
                </a:solidFill>
              </a:rPr>
              <a:t>ModuleWithProviders</a:t>
            </a:r>
            <a:r>
              <a:rPr lang="en-US" dirty="0" smtClean="0">
                <a:solidFill>
                  <a:schemeClr val="accent4">
                    <a:lumMod val="60000"/>
                    <a:lumOff val="40000"/>
                  </a:schemeClr>
                </a:solidFill>
              </a:rPr>
              <a:t> } </a:t>
            </a:r>
            <a:r>
              <a:rPr lang="en-US" b="1" dirty="0">
                <a:solidFill>
                  <a:schemeClr val="accent4">
                    <a:lumMod val="60000"/>
                    <a:lumOff val="40000"/>
                  </a:schemeClr>
                </a:solidFill>
              </a:rPr>
              <a:t>from </a:t>
            </a:r>
            <a:r>
              <a:rPr lang="en-US" dirty="0">
                <a:solidFill>
                  <a:schemeClr val="accent4">
                    <a:lumMod val="60000"/>
                    <a:lumOff val="40000"/>
                  </a:schemeClr>
                </a:solidFill>
              </a:rPr>
              <a:t>'@angular/core/</a:t>
            </a:r>
            <a:r>
              <a:rPr lang="en-US" dirty="0" err="1">
                <a:solidFill>
                  <a:schemeClr val="accent4">
                    <a:lumMod val="60000"/>
                    <a:lumOff val="40000"/>
                  </a:schemeClr>
                </a:solidFill>
              </a:rPr>
              <a:t>src</a:t>
            </a:r>
            <a:r>
              <a:rPr lang="en-US" dirty="0">
                <a:solidFill>
                  <a:schemeClr val="accent4">
                    <a:lumMod val="60000"/>
                    <a:lumOff val="40000"/>
                  </a:schemeClr>
                </a:solidFill>
              </a:rPr>
              <a:t>/metadata/</a:t>
            </a:r>
            <a:r>
              <a:rPr lang="en-US" dirty="0" err="1">
                <a:solidFill>
                  <a:schemeClr val="accent4">
                    <a:lumMod val="60000"/>
                    <a:lumOff val="40000"/>
                  </a:schemeClr>
                </a:solidFill>
              </a:rPr>
              <a:t>ng_module</a:t>
            </a:r>
            <a:r>
              <a:rPr lang="en-US" dirty="0">
                <a:solidFill>
                  <a:schemeClr val="accent4">
                    <a:lumMod val="60000"/>
                    <a:lumOff val="40000"/>
                  </a:schemeClr>
                </a:solidFill>
              </a:rPr>
              <a:t>';</a:t>
            </a:r>
            <a:br>
              <a:rPr lang="en-US" dirty="0">
                <a:solidFill>
                  <a:schemeClr val="accent4">
                    <a:lumMod val="60000"/>
                    <a:lumOff val="40000"/>
                  </a:schemeClr>
                </a:solidFill>
              </a:rPr>
            </a:br>
            <a:r>
              <a:rPr lang="en-US" b="1" dirty="0">
                <a:solidFill>
                  <a:schemeClr val="accent4">
                    <a:lumMod val="60000"/>
                    <a:lumOff val="40000"/>
                  </a:schemeClr>
                </a:solidFill>
              </a:rPr>
              <a:t>import </a:t>
            </a:r>
            <a:r>
              <a:rPr lang="en-US" dirty="0" smtClean="0">
                <a:solidFill>
                  <a:schemeClr val="accent4">
                    <a:lumMod val="60000"/>
                    <a:lumOff val="40000"/>
                  </a:schemeClr>
                </a:solidFill>
              </a:rPr>
              <a:t>{ Routes</a:t>
            </a:r>
            <a:r>
              <a:rPr lang="en-US" dirty="0">
                <a:solidFill>
                  <a:schemeClr val="accent4">
                    <a:lumMod val="60000"/>
                    <a:lumOff val="40000"/>
                  </a:schemeClr>
                </a:solidFill>
              </a:rPr>
              <a:t>, </a:t>
            </a:r>
            <a:r>
              <a:rPr lang="en-US" dirty="0" err="1" smtClean="0">
                <a:solidFill>
                  <a:schemeClr val="accent4">
                    <a:lumMod val="60000"/>
                    <a:lumOff val="40000"/>
                  </a:schemeClr>
                </a:solidFill>
              </a:rPr>
              <a:t>RouterModule</a:t>
            </a:r>
            <a:r>
              <a:rPr lang="en-US" dirty="0" smtClean="0">
                <a:solidFill>
                  <a:schemeClr val="accent4">
                    <a:lumMod val="60000"/>
                    <a:lumOff val="40000"/>
                  </a:schemeClr>
                </a:solidFill>
              </a:rPr>
              <a:t> } </a:t>
            </a:r>
            <a:r>
              <a:rPr lang="en-US" b="1" dirty="0">
                <a:solidFill>
                  <a:schemeClr val="accent4">
                    <a:lumMod val="60000"/>
                    <a:lumOff val="40000"/>
                  </a:schemeClr>
                </a:solidFill>
              </a:rPr>
              <a:t>from </a:t>
            </a:r>
            <a:r>
              <a:rPr lang="en-US" dirty="0">
                <a:solidFill>
                  <a:schemeClr val="accent4">
                    <a:lumMod val="60000"/>
                    <a:lumOff val="40000"/>
                  </a:schemeClr>
                </a:solidFill>
              </a:rPr>
              <a:t>'@angular/router';</a:t>
            </a:r>
            <a:br>
              <a:rPr lang="en-US" dirty="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b="1" dirty="0">
                <a:solidFill>
                  <a:schemeClr val="accent4">
                    <a:lumMod val="60000"/>
                    <a:lumOff val="40000"/>
                  </a:schemeClr>
                </a:solidFill>
              </a:rPr>
              <a:t>import </a:t>
            </a:r>
            <a:r>
              <a:rPr lang="en-US" dirty="0" smtClean="0">
                <a:solidFill>
                  <a:schemeClr val="accent4">
                    <a:lumMod val="60000"/>
                    <a:lumOff val="40000"/>
                  </a:schemeClr>
                </a:solidFill>
              </a:rPr>
              <a:t>{ </a:t>
            </a:r>
            <a:r>
              <a:rPr lang="en-US" dirty="0" err="1" smtClean="0">
                <a:solidFill>
                  <a:schemeClr val="accent4">
                    <a:lumMod val="60000"/>
                    <a:lumOff val="40000"/>
                  </a:schemeClr>
                </a:solidFill>
              </a:rPr>
              <a:t>AboutComponent</a:t>
            </a:r>
            <a:r>
              <a:rPr lang="en-US" dirty="0" smtClean="0">
                <a:solidFill>
                  <a:schemeClr val="accent4">
                    <a:lumMod val="60000"/>
                    <a:lumOff val="40000"/>
                  </a:schemeClr>
                </a:solidFill>
              </a:rPr>
              <a:t> } </a:t>
            </a:r>
            <a:r>
              <a:rPr lang="en-US" b="1" dirty="0">
                <a:solidFill>
                  <a:schemeClr val="accent4">
                    <a:lumMod val="60000"/>
                    <a:lumOff val="40000"/>
                  </a:schemeClr>
                </a:solidFill>
              </a:rPr>
              <a:t>from </a:t>
            </a:r>
            <a:r>
              <a:rPr lang="en-US" dirty="0">
                <a:solidFill>
                  <a:schemeClr val="accent4">
                    <a:lumMod val="60000"/>
                    <a:lumOff val="40000"/>
                  </a:schemeClr>
                </a:solidFill>
              </a:rPr>
              <a:t>'./about/</a:t>
            </a:r>
            <a:r>
              <a:rPr lang="en-US" dirty="0" err="1">
                <a:solidFill>
                  <a:schemeClr val="accent4">
                    <a:lumMod val="60000"/>
                    <a:lumOff val="40000"/>
                  </a:schemeClr>
                </a:solidFill>
              </a:rPr>
              <a:t>about.component</a:t>
            </a:r>
            <a:r>
              <a:rPr lang="en-US" dirty="0">
                <a:solidFill>
                  <a:schemeClr val="accent4">
                    <a:lumMod val="60000"/>
                    <a:lumOff val="40000"/>
                  </a:schemeClr>
                </a:solidFill>
              </a:rPr>
              <a:t>';</a:t>
            </a:r>
            <a:br>
              <a:rPr lang="en-US" dirty="0">
                <a:solidFill>
                  <a:schemeClr val="accent4">
                    <a:lumMod val="60000"/>
                    <a:lumOff val="40000"/>
                  </a:schemeClr>
                </a:solidFill>
              </a:rPr>
            </a:br>
            <a:r>
              <a:rPr lang="en-US" b="1" dirty="0">
                <a:solidFill>
                  <a:schemeClr val="accent4">
                    <a:lumMod val="60000"/>
                    <a:lumOff val="40000"/>
                  </a:schemeClr>
                </a:solidFill>
              </a:rPr>
              <a:t>import </a:t>
            </a:r>
            <a:r>
              <a:rPr lang="en-US" dirty="0" smtClean="0">
                <a:solidFill>
                  <a:schemeClr val="accent4">
                    <a:lumMod val="60000"/>
                    <a:lumOff val="40000"/>
                  </a:schemeClr>
                </a:solidFill>
              </a:rPr>
              <a:t>{ </a:t>
            </a:r>
            <a:r>
              <a:rPr lang="en-US" dirty="0" err="1" smtClean="0">
                <a:solidFill>
                  <a:schemeClr val="accent4">
                    <a:lumMod val="60000"/>
                    <a:lumOff val="40000"/>
                  </a:schemeClr>
                </a:solidFill>
              </a:rPr>
              <a:t>HomeComponent</a:t>
            </a:r>
            <a:r>
              <a:rPr lang="en-US" dirty="0" smtClean="0">
                <a:solidFill>
                  <a:schemeClr val="accent4">
                    <a:lumMod val="60000"/>
                    <a:lumOff val="40000"/>
                  </a:schemeClr>
                </a:solidFill>
              </a:rPr>
              <a:t> } </a:t>
            </a:r>
            <a:r>
              <a:rPr lang="en-US" b="1" dirty="0">
                <a:solidFill>
                  <a:schemeClr val="accent4">
                    <a:lumMod val="60000"/>
                    <a:lumOff val="40000"/>
                  </a:schemeClr>
                </a:solidFill>
              </a:rPr>
              <a:t>from </a:t>
            </a:r>
            <a:r>
              <a:rPr lang="en-US" dirty="0">
                <a:solidFill>
                  <a:schemeClr val="accent4">
                    <a:lumMod val="60000"/>
                    <a:lumOff val="40000"/>
                  </a:schemeClr>
                </a:solidFill>
              </a:rPr>
              <a:t>'./home/</a:t>
            </a:r>
            <a:r>
              <a:rPr lang="en-US" dirty="0" err="1">
                <a:solidFill>
                  <a:schemeClr val="accent4">
                    <a:lumMod val="60000"/>
                    <a:lumOff val="40000"/>
                  </a:schemeClr>
                </a:solidFill>
              </a:rPr>
              <a:t>home.component</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b="1" dirty="0">
                <a:solidFill>
                  <a:schemeClr val="accent4">
                    <a:lumMod val="60000"/>
                    <a:lumOff val="40000"/>
                  </a:schemeClr>
                </a:solidFill>
              </a:rPr>
              <a:t>export </a:t>
            </a:r>
            <a:r>
              <a:rPr lang="en-US" b="1" dirty="0" err="1">
                <a:solidFill>
                  <a:schemeClr val="accent4">
                    <a:lumMod val="60000"/>
                    <a:lumOff val="40000"/>
                  </a:schemeClr>
                </a:solidFill>
              </a:rPr>
              <a:t>const</a:t>
            </a:r>
            <a:r>
              <a:rPr lang="en-US" b="1" dirty="0">
                <a:solidFill>
                  <a:schemeClr val="accent4">
                    <a:lumMod val="60000"/>
                    <a:lumOff val="40000"/>
                  </a:schemeClr>
                </a:solidFill>
              </a:rPr>
              <a:t> </a:t>
            </a:r>
            <a:r>
              <a:rPr lang="en-US" dirty="0" smtClean="0">
                <a:solidFill>
                  <a:schemeClr val="accent4">
                    <a:lumMod val="60000"/>
                    <a:lumOff val="40000"/>
                  </a:schemeClr>
                </a:solidFill>
              </a:rPr>
              <a:t>ROUTES: Routes = [</a:t>
            </a:r>
            <a:br>
              <a:rPr lang="en-US" dirty="0" smtClean="0">
                <a:solidFill>
                  <a:schemeClr val="accent4">
                    <a:lumMod val="60000"/>
                    <a:lumOff val="40000"/>
                  </a:schemeClr>
                </a:solidFill>
              </a:rPr>
            </a:br>
            <a:r>
              <a:rPr lang="en-US" dirty="0" smtClean="0">
                <a:solidFill>
                  <a:schemeClr val="accent4">
                    <a:lumMod val="60000"/>
                    <a:lumOff val="40000"/>
                  </a:schemeClr>
                </a:solidFill>
              </a:rPr>
              <a:t>    {</a:t>
            </a:r>
            <a:r>
              <a:rPr lang="en-US" dirty="0">
                <a:solidFill>
                  <a:schemeClr val="accent4">
                    <a:lumMod val="60000"/>
                    <a:lumOff val="40000"/>
                  </a:schemeClr>
                </a:solidFill>
              </a:rPr>
              <a:t>path</a:t>
            </a:r>
            <a:r>
              <a:rPr lang="en-US" dirty="0" smtClean="0">
                <a:solidFill>
                  <a:schemeClr val="accent4">
                    <a:lumMod val="60000"/>
                    <a:lumOff val="40000"/>
                  </a:schemeClr>
                </a:solidFill>
              </a:rPr>
              <a:t>: </a:t>
            </a:r>
            <a:r>
              <a:rPr lang="en-US" dirty="0">
                <a:solidFill>
                  <a:schemeClr val="accent4">
                    <a:lumMod val="60000"/>
                    <a:lumOff val="40000"/>
                  </a:schemeClr>
                </a:solidFill>
              </a:rPr>
              <a:t>'', </a:t>
            </a:r>
            <a:r>
              <a:rPr lang="en-US" dirty="0" err="1">
                <a:solidFill>
                  <a:schemeClr val="accent4">
                    <a:lumMod val="60000"/>
                    <a:lumOff val="40000"/>
                  </a:schemeClr>
                </a:solidFill>
              </a:rPr>
              <a:t>redirectTo</a:t>
            </a:r>
            <a:r>
              <a:rPr lang="en-US" dirty="0" smtClean="0">
                <a:solidFill>
                  <a:schemeClr val="accent4">
                    <a:lumMod val="60000"/>
                    <a:lumOff val="40000"/>
                  </a:schemeClr>
                </a:solidFill>
              </a:rPr>
              <a:t>: </a:t>
            </a:r>
            <a:r>
              <a:rPr lang="en-US" dirty="0">
                <a:solidFill>
                  <a:schemeClr val="accent4">
                    <a:lumMod val="60000"/>
                    <a:lumOff val="40000"/>
                  </a:schemeClr>
                </a:solidFill>
              </a:rPr>
              <a:t>'home', </a:t>
            </a:r>
            <a:r>
              <a:rPr lang="en-US" dirty="0" err="1">
                <a:solidFill>
                  <a:schemeClr val="accent4">
                    <a:lumMod val="60000"/>
                    <a:lumOff val="40000"/>
                  </a:schemeClr>
                </a:solidFill>
              </a:rPr>
              <a:t>pathMatch</a:t>
            </a:r>
            <a:r>
              <a:rPr lang="en-US" dirty="0" smtClean="0">
                <a:solidFill>
                  <a:schemeClr val="accent4">
                    <a:lumMod val="60000"/>
                    <a:lumOff val="40000"/>
                  </a:schemeClr>
                </a:solidFill>
              </a:rPr>
              <a:t>: </a:t>
            </a:r>
            <a:r>
              <a:rPr lang="en-US" dirty="0">
                <a:solidFill>
                  <a:schemeClr val="accent4">
                    <a:lumMod val="60000"/>
                    <a:lumOff val="40000"/>
                  </a:schemeClr>
                </a:solidFill>
              </a:rPr>
              <a:t>'full'</a:t>
            </a:r>
            <a:r>
              <a:rPr lang="en-US" dirty="0" smtClean="0">
                <a:solidFill>
                  <a:schemeClr val="accent4">
                    <a:lumMod val="60000"/>
                    <a:lumOff val="40000"/>
                  </a:schemeClr>
                </a:solidFill>
              </a:rPr>
              <a:t>}</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a:t>
            </a:r>
            <a:r>
              <a:rPr lang="en-US" dirty="0" smtClean="0">
                <a:solidFill>
                  <a:schemeClr val="accent4">
                    <a:lumMod val="60000"/>
                    <a:lumOff val="40000"/>
                  </a:schemeClr>
                </a:solidFill>
              </a:rPr>
              <a:t>{</a:t>
            </a:r>
            <a:r>
              <a:rPr lang="en-US" dirty="0">
                <a:solidFill>
                  <a:schemeClr val="accent4">
                    <a:lumMod val="60000"/>
                    <a:lumOff val="40000"/>
                  </a:schemeClr>
                </a:solidFill>
              </a:rPr>
              <a:t>path</a:t>
            </a:r>
            <a:r>
              <a:rPr lang="en-US" dirty="0" smtClean="0">
                <a:solidFill>
                  <a:schemeClr val="accent4">
                    <a:lumMod val="60000"/>
                    <a:lumOff val="40000"/>
                  </a:schemeClr>
                </a:solidFill>
              </a:rPr>
              <a:t>: </a:t>
            </a:r>
            <a:r>
              <a:rPr lang="en-US" dirty="0">
                <a:solidFill>
                  <a:schemeClr val="accent4">
                    <a:lumMod val="60000"/>
                    <a:lumOff val="40000"/>
                  </a:schemeClr>
                </a:solidFill>
              </a:rPr>
              <a:t>'home', component</a:t>
            </a:r>
            <a:r>
              <a:rPr lang="en-US" dirty="0" smtClean="0">
                <a:solidFill>
                  <a:schemeClr val="accent4">
                    <a:lumMod val="60000"/>
                    <a:lumOff val="40000"/>
                  </a:schemeClr>
                </a:solidFill>
              </a:rPr>
              <a:t>: </a:t>
            </a:r>
            <a:r>
              <a:rPr lang="en-US" dirty="0" err="1" smtClean="0">
                <a:solidFill>
                  <a:schemeClr val="accent4">
                    <a:lumMod val="60000"/>
                    <a:lumOff val="40000"/>
                  </a:schemeClr>
                </a:solidFill>
              </a:rPr>
              <a:t>HomeComponent</a:t>
            </a:r>
            <a:r>
              <a:rPr lang="en-US" dirty="0" smtClean="0">
                <a:solidFill>
                  <a:schemeClr val="accent4">
                    <a:lumMod val="60000"/>
                    <a:lumOff val="40000"/>
                  </a:schemeClr>
                </a:solidFill>
              </a:rPr>
              <a:t>}</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a:t>
            </a:r>
            <a:r>
              <a:rPr lang="en-US" dirty="0" smtClean="0">
                <a:solidFill>
                  <a:schemeClr val="accent4">
                    <a:lumMod val="60000"/>
                    <a:lumOff val="40000"/>
                  </a:schemeClr>
                </a:solidFill>
              </a:rPr>
              <a:t>{</a:t>
            </a:r>
            <a:r>
              <a:rPr lang="en-US" dirty="0">
                <a:solidFill>
                  <a:schemeClr val="accent4">
                    <a:lumMod val="60000"/>
                    <a:lumOff val="40000"/>
                  </a:schemeClr>
                </a:solidFill>
              </a:rPr>
              <a:t>path</a:t>
            </a:r>
            <a:r>
              <a:rPr lang="en-US" dirty="0" smtClean="0">
                <a:solidFill>
                  <a:schemeClr val="accent4">
                    <a:lumMod val="60000"/>
                    <a:lumOff val="40000"/>
                  </a:schemeClr>
                </a:solidFill>
              </a:rPr>
              <a:t>: </a:t>
            </a:r>
            <a:r>
              <a:rPr lang="en-US" dirty="0">
                <a:solidFill>
                  <a:schemeClr val="accent4">
                    <a:lumMod val="60000"/>
                    <a:lumOff val="40000"/>
                  </a:schemeClr>
                </a:solidFill>
              </a:rPr>
              <a:t>'about', component</a:t>
            </a:r>
            <a:r>
              <a:rPr lang="en-US" dirty="0" smtClean="0">
                <a:solidFill>
                  <a:schemeClr val="accent4">
                    <a:lumMod val="60000"/>
                    <a:lumOff val="40000"/>
                  </a:schemeClr>
                </a:solidFill>
              </a:rPr>
              <a:t>: </a:t>
            </a:r>
            <a:r>
              <a:rPr lang="en-US" dirty="0" err="1" smtClean="0">
                <a:solidFill>
                  <a:schemeClr val="accent4">
                    <a:lumMod val="60000"/>
                    <a:lumOff val="40000"/>
                  </a:schemeClr>
                </a:solidFill>
              </a:rPr>
              <a:t>AboutComponent</a:t>
            </a:r>
            <a:r>
              <a:rPr lang="en-US" dirty="0" smtClean="0">
                <a:solidFill>
                  <a:schemeClr val="accent4">
                    <a:lumMod val="60000"/>
                    <a:lumOff val="40000"/>
                  </a:schemeClr>
                </a:solidFill>
              </a:rPr>
              <a:t>}</a:t>
            </a:r>
            <a:br>
              <a:rPr lang="en-US" dirty="0" smtClean="0">
                <a:solidFill>
                  <a:schemeClr val="accent4">
                    <a:lumMod val="60000"/>
                    <a:lumOff val="40000"/>
                  </a:schemeClr>
                </a:solidFill>
              </a:rPr>
            </a:br>
            <a:r>
              <a:rPr lang="en-US" dirty="0" smtClean="0">
                <a:solidFill>
                  <a:schemeClr val="accent4">
                    <a:lumMod val="60000"/>
                    <a:lumOff val="40000"/>
                  </a:schemeClr>
                </a:solidFill>
              </a:rPr>
              <a:t>]</a:t>
            </a:r>
            <a:r>
              <a:rPr lang="en-US" dirty="0">
                <a:solidFill>
                  <a:schemeClr val="accent4">
                    <a:lumMod val="60000"/>
                    <a:lumOff val="40000"/>
                  </a:schemeClr>
                </a:solidFill>
              </a:rPr>
              <a:t>;</a:t>
            </a:r>
            <a:br>
              <a:rPr lang="en-US" dirty="0">
                <a:solidFill>
                  <a:schemeClr val="accent4">
                    <a:lumMod val="60000"/>
                    <a:lumOff val="40000"/>
                  </a:schemeClr>
                </a:solidFill>
              </a:rPr>
            </a:br>
            <a:r>
              <a:rPr lang="en-US" dirty="0">
                <a:solidFill>
                  <a:schemeClr val="accent4">
                    <a:lumMod val="60000"/>
                    <a:lumOff val="40000"/>
                  </a:schemeClr>
                </a:solidFill>
              </a:rPr>
              <a:t/>
            </a:r>
            <a:br>
              <a:rPr lang="en-US" dirty="0">
                <a:solidFill>
                  <a:schemeClr val="accent4">
                    <a:lumMod val="60000"/>
                    <a:lumOff val="40000"/>
                  </a:schemeClr>
                </a:solidFill>
              </a:rPr>
            </a:br>
            <a:r>
              <a:rPr lang="en-US" b="1" dirty="0">
                <a:solidFill>
                  <a:schemeClr val="accent4">
                    <a:lumMod val="60000"/>
                    <a:lumOff val="40000"/>
                  </a:schemeClr>
                </a:solidFill>
              </a:rPr>
              <a:t>export </a:t>
            </a:r>
            <a:r>
              <a:rPr lang="en-US" b="1" dirty="0" err="1">
                <a:solidFill>
                  <a:schemeClr val="accent4">
                    <a:lumMod val="60000"/>
                    <a:lumOff val="40000"/>
                  </a:schemeClr>
                </a:solidFill>
              </a:rPr>
              <a:t>const</a:t>
            </a:r>
            <a:r>
              <a:rPr lang="en-US" b="1" dirty="0">
                <a:solidFill>
                  <a:schemeClr val="accent4">
                    <a:lumMod val="60000"/>
                    <a:lumOff val="40000"/>
                  </a:schemeClr>
                </a:solidFill>
              </a:rPr>
              <a:t> </a:t>
            </a:r>
            <a:r>
              <a:rPr lang="en-US" dirty="0" smtClean="0">
                <a:solidFill>
                  <a:schemeClr val="accent4">
                    <a:lumMod val="60000"/>
                    <a:lumOff val="40000"/>
                  </a:schemeClr>
                </a:solidFill>
              </a:rPr>
              <a:t>ROUTING: </a:t>
            </a:r>
            <a:r>
              <a:rPr lang="en-US" dirty="0" err="1" smtClean="0">
                <a:solidFill>
                  <a:schemeClr val="accent4">
                    <a:lumMod val="60000"/>
                    <a:lumOff val="40000"/>
                  </a:schemeClr>
                </a:solidFill>
              </a:rPr>
              <a:t>ModuleWithProviders</a:t>
            </a:r>
            <a:r>
              <a:rPr lang="en-US" dirty="0" smtClean="0">
                <a:solidFill>
                  <a:schemeClr val="accent4">
                    <a:lumMod val="60000"/>
                    <a:lumOff val="40000"/>
                  </a:schemeClr>
                </a:solidFill>
              </a:rPr>
              <a:t> = </a:t>
            </a:r>
            <a:r>
              <a:rPr lang="en-US" dirty="0" err="1" smtClean="0">
                <a:solidFill>
                  <a:schemeClr val="accent4">
                    <a:lumMod val="60000"/>
                    <a:lumOff val="40000"/>
                  </a:schemeClr>
                </a:solidFill>
              </a:rPr>
              <a:t>RouterModule.</a:t>
            </a:r>
            <a:r>
              <a:rPr lang="en-US" i="1" dirty="0" err="1">
                <a:solidFill>
                  <a:schemeClr val="accent4">
                    <a:lumMod val="60000"/>
                    <a:lumOff val="40000"/>
                  </a:schemeClr>
                </a:solidFill>
              </a:rPr>
              <a:t>forRoot</a:t>
            </a:r>
            <a:r>
              <a:rPr lang="en-US" dirty="0" smtClean="0">
                <a:solidFill>
                  <a:schemeClr val="accent4">
                    <a:lumMod val="60000"/>
                    <a:lumOff val="40000"/>
                  </a:schemeClr>
                </a:solidFill>
              </a:rPr>
              <a:t>(ROUTES)</a:t>
            </a:r>
            <a:r>
              <a:rPr lang="en-US" dirty="0">
                <a:solidFill>
                  <a:schemeClr val="accent4">
                    <a:lumMod val="60000"/>
                    <a:lumOff val="40000"/>
                  </a:schemeClr>
                </a:solidFill>
              </a:rPr>
              <a:t>;</a:t>
            </a:r>
            <a:endParaRPr lang="en-US" dirty="0" smtClean="0">
              <a:solidFill>
                <a:schemeClr val="accent4">
                  <a:lumMod val="60000"/>
                  <a:lumOff val="40000"/>
                </a:schemeClr>
              </a:solidFill>
            </a:endParaRPr>
          </a:p>
        </p:txBody>
      </p:sp>
    </p:spTree>
    <p:extLst>
      <p:ext uri="{BB962C8B-B14F-4D97-AF65-F5344CB8AC3E}">
        <p14:creationId xmlns:p14="http://schemas.microsoft.com/office/powerpoint/2010/main" val="3586261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2309</TotalTime>
  <Words>852</Words>
  <Application>Microsoft Macintosh PowerPoint</Application>
  <PresentationFormat>Widescreen</PresentationFormat>
  <Paragraphs>219</Paragraphs>
  <Slides>28</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Mangal</vt:lpstr>
      <vt:lpstr>Office Theme</vt:lpstr>
      <vt:lpstr>Angular with Clarity</vt:lpstr>
      <vt:lpstr>Angular with Clarity</vt:lpstr>
      <vt:lpstr>Angular in a nutshell</vt:lpstr>
      <vt:lpstr>In this workshop you’ll learn how to..</vt:lpstr>
      <vt:lpstr>Getting started with Clarity seed</vt:lpstr>
      <vt:lpstr>Getting started with Clarity seed</vt:lpstr>
      <vt:lpstr>Angular-cli</vt:lpstr>
      <vt:lpstr>Angular Module</vt:lpstr>
      <vt:lpstr>Angular Routing</vt:lpstr>
      <vt:lpstr>Writing a component</vt:lpstr>
      <vt:lpstr>Directive – ngFor</vt:lpstr>
      <vt:lpstr>Writing a service</vt:lpstr>
      <vt:lpstr>Injecting service</vt:lpstr>
      <vt:lpstr>Retrieve data using HTTP</vt:lpstr>
      <vt:lpstr>Retrieve data using HTTP</vt:lpstr>
      <vt:lpstr>Sample JSON response from Flickr API</vt:lpstr>
      <vt:lpstr>Subscribing to the Observable</vt:lpstr>
      <vt:lpstr>Subscribing to the Observable</vt:lpstr>
      <vt:lpstr>Directive – ngIf</vt:lpstr>
      <vt:lpstr>Writing a component – data binding</vt:lpstr>
      <vt:lpstr>Writing a component</vt:lpstr>
      <vt:lpstr>Revisiting our service</vt:lpstr>
      <vt:lpstr>Indicating progress</vt:lpstr>
      <vt:lpstr>Indicating progress</vt:lpstr>
      <vt:lpstr>The final product</vt:lpstr>
      <vt:lpstr>What we didn’t get to cover in this workshop</vt:lpstr>
      <vt:lpstr>What’s next?</vt:lpstr>
      <vt:lpstr>Thank you</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Angular with Clarity</dc:title>
  <dc:creator>Jeeyun Lim</dc:creator>
  <cp:lastModifiedBy>Jeeyun Lim</cp:lastModifiedBy>
  <cp:revision>42</cp:revision>
  <dcterms:created xsi:type="dcterms:W3CDTF">2017-04-14T20:01:29Z</dcterms:created>
  <dcterms:modified xsi:type="dcterms:W3CDTF">2017-05-15T22:13:07Z</dcterms:modified>
</cp:coreProperties>
</file>

<file path=docProps/thumbnail.jpeg>
</file>